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3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-78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03/07/2012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940152" y="620688"/>
            <a:ext cx="2520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TOPINAMBOUR</a:t>
            </a:r>
            <a:endParaRPr lang="fr-FR" dirty="0"/>
          </a:p>
        </p:txBody>
      </p:sp>
      <p:pic>
        <p:nvPicPr>
          <p:cNvPr id="10" name="Image 9" descr="top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39952" y="332656"/>
            <a:ext cx="1210704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TOPINAMBOUR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TOPINAMBOURS 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À 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LA CREME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 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Des topinambours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Un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peu de lait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Un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peu de crème fraîche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Échalote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, ail, ciboulette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Sel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, poivre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- 2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cuillères à soupe de vinaigre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Laver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topinambours. Les faire cuire à la vapeur, puis les éplucher.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Préparer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une sauce à la crème : dans une petite casserole, faire chauffer les échalotes hachées avec le vinaigre. Laisser réduire, puis ajouter le lait et la crème.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Laisser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réduire à nouveau.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Servir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topinambours tièdes avec cette sauce.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SALADE DE TOPINAMBOURS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Faire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cuire comme précédemment.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Eplucher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et couper les topinambours en rondelles les laisser refroidir.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Préparer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une vinaigrette et mélanger.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GRATIN DE TOPINAMBOURS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 pour 2 pers. :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Topinambours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cuillère à soupe de graisse végétale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cuillère à soupe de farine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¼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 de lait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Comté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râpé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Lamelles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de jambon (facultatif)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Faire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cuire les topinambours comme précédemment.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Préparer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une sauce béchamel avec la graisse, la farine et le lait.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Éplucher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et couper les topinambours en rondelles. Disposer dans un plat à gratin, recouvrir avec la sauce béchamel (éventuellement ajouter les lamelles de jambon) et parsemer de comté râpé.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Faire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dorer au four.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Accompagner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ce gratin d’une salade verte.</a:t>
            </a:r>
          </a:p>
          <a:p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top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404664"/>
            <a:ext cx="1210704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TOPINAMBOUR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DAUBE DE 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TOPINAMBOURS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 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Topinambours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gros oignon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- 2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gousses d’ail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Matière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grasse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Sel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, poivre, muscade, bouquet garni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verre de vin blanc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½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verre d’eau ou 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bouillon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Laver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topinambours. Les faire cuire à la vapeur, puis les éplucher et les couper en rondelles.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Mettre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la graisse dans une cocotte et faire dorer l’oignon coupé en rondelles. Ajouter les topinambours.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Laisser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mijoter ¼ d’heure en remuant de temps en temps. Arroser avec le vin et l’eau. Ajouter l’ail, le bouquet garni, la muscade, le sel et le poivre.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Laisser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cuire à petit feu.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TOPINAMBOURS MIMOSA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8 topinambours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- 2 pommes de terre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une vinaigrette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une tasse d’aïoli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- 2 jaunes d’œufs durs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quelques olives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noires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Épluchez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8 topinambours et faites-les cuire environ 20 mn à l’eau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bouillante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salée.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Laissez-les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refroidir puis les couper en dés. Coupez également en dés 2 pommes de terre cuites à l’eau. Mélangez pommes de terre et topinambours. Assaisonnez d’un peu de vinaigrette. Liez ensuite avec une tasse d’aïoli (mayonnaise à l’ail pilé). Saupoudrez de 2 jaunes d’œufs durs que vous aurez passés à la moulinette. Décorez avec quelques olives noires dénoyautées. Servez froid.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top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404664"/>
            <a:ext cx="1210704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TOPINAMBOUR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top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404664"/>
            <a:ext cx="1210704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1947</TotalTime>
  <Words>25</Words>
  <Application>Microsoft Office PowerPoint</Application>
  <PresentationFormat>Affichage à l'écran (4:3)</PresentationFormat>
  <Paragraphs>72</Paragraphs>
  <Slides>4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Modèle - Bloc note</vt:lpstr>
      <vt:lpstr>Feuille Microsoft Office Excel</vt:lpstr>
      <vt:lpstr>Feuille de calcul</vt:lpstr>
      <vt:lpstr>  </vt:lpstr>
      <vt:lpstr>TOPINAMBOUR</vt:lpstr>
      <vt:lpstr>TOPINAMBOUR</vt:lpstr>
      <vt:lpstr>TOPINAMBOUR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48</cp:revision>
  <dcterms:created xsi:type="dcterms:W3CDTF">2011-06-13T09:41:35Z</dcterms:created>
  <dcterms:modified xsi:type="dcterms:W3CDTF">2012-07-03T04:08:43Z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