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1"/>
  </p:notesMasterIdLst>
  <p:handoutMasterIdLst>
    <p:handoutMasterId r:id="rId12"/>
  </p:handoutMasterIdLst>
  <p:sldIdLst>
    <p:sldId id="259" r:id="rId2"/>
    <p:sldId id="260" r:id="rId3"/>
    <p:sldId id="264" r:id="rId4"/>
    <p:sldId id="265" r:id="rId5"/>
    <p:sldId id="263" r:id="rId6"/>
    <p:sldId id="261" r:id="rId7"/>
    <p:sldId id="262" r:id="rId8"/>
    <p:sldId id="266" r:id="rId9"/>
    <p:sldId id="267"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1830" y="8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02/07/2012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dirty="0"/>
          </a:p>
        </p:txBody>
      </p:sp>
      <p:graphicFrame>
        <p:nvGraphicFramePr>
          <p:cNvPr id="8" name="Objet 7"/>
          <p:cNvGraphicFramePr>
            <a:graphicFrameLocks noChangeAspect="1"/>
          </p:cNvGraphicFramePr>
          <p:nvPr/>
        </p:nvGraphicFramePr>
        <p:xfrm>
          <a:off x="1692275" y="1557338"/>
          <a:ext cx="2943225" cy="4319587"/>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3"/>
          <a:ext cx="2943225" cy="4320480"/>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6588224" y="620688"/>
            <a:ext cx="1872208" cy="830997"/>
          </a:xfrm>
          <a:prstGeom prst="rect">
            <a:avLst/>
          </a:prstGeom>
        </p:spPr>
        <p:txBody>
          <a:bodyPr wrap="square">
            <a:spAutoFit/>
          </a:bodyPr>
          <a:lstStyle/>
          <a:p>
            <a:pPr algn="r"/>
            <a:r>
              <a:rPr lang="fr-FR" dirty="0" smtClean="0"/>
              <a:t>SAUCES DIVERSES</a:t>
            </a:r>
            <a:endParaRPr lang="fr-FR" dirty="0"/>
          </a:p>
        </p:txBody>
      </p:sp>
      <p:pic>
        <p:nvPicPr>
          <p:cNvPr id="10" name="Image 9" descr="SAU.jpg"/>
          <p:cNvPicPr>
            <a:picLocks noChangeAspect="1"/>
          </p:cNvPicPr>
          <p:nvPr/>
        </p:nvPicPr>
        <p:blipFill>
          <a:blip r:embed="rId6" cstate="print"/>
          <a:stretch>
            <a:fillRect/>
          </a:stretch>
        </p:blipFill>
        <p:spPr>
          <a:xfrm>
            <a:off x="4067944" y="332656"/>
            <a:ext cx="1489915" cy="1116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SAUCES DIVERSES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Vinaigrette à la moutarde (pour 25 cl)</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- 18 </a:t>
            </a:r>
            <a:r>
              <a:rPr lang="fr-FR" sz="800" dirty="0" smtClean="0">
                <a:latin typeface="Arial" pitchFamily="34" charset="0"/>
                <a:cs typeface="Arial" pitchFamily="34" charset="0"/>
              </a:rPr>
              <a:t>cl d’huile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- 4 </a:t>
            </a:r>
            <a:r>
              <a:rPr lang="fr-FR" sz="800" dirty="0" smtClean="0">
                <a:latin typeface="Arial" pitchFamily="34" charset="0"/>
                <a:cs typeface="Arial" pitchFamily="34" charset="0"/>
              </a:rPr>
              <a:t>c à s de vinaigre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c à c de moutarde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gousse d’ail écrasée (facultatif)</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Sel </a:t>
            </a:r>
            <a:r>
              <a:rPr lang="fr-FR" sz="800" dirty="0" smtClean="0">
                <a:latin typeface="Arial" pitchFamily="34" charset="0"/>
                <a:cs typeface="Arial" pitchFamily="34" charset="0"/>
              </a:rPr>
              <a:t>et </a:t>
            </a:r>
            <a:r>
              <a:rPr lang="fr-FR" sz="800" dirty="0" smtClean="0">
                <a:latin typeface="Arial" pitchFamily="34" charset="0"/>
                <a:cs typeface="Arial" pitchFamily="34" charset="0"/>
              </a:rPr>
              <a:t>poivre</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Mettez </a:t>
            </a:r>
            <a:r>
              <a:rPr lang="fr-FR" sz="800" dirty="0" smtClean="0">
                <a:latin typeface="Arial" pitchFamily="34" charset="0"/>
                <a:cs typeface="Arial" pitchFamily="34" charset="0"/>
              </a:rPr>
              <a:t>tous les ingrédients dans un bocal en assaisonnant à votre goût. Visser le couvercle et agitez bien avant de servir</a:t>
            </a:r>
            <a:r>
              <a:rPr lang="fr-FR" sz="800" dirty="0" smtClean="0">
                <a:latin typeface="Arial" pitchFamily="34" charset="0"/>
                <a:cs typeface="Arial" pitchFamily="34" charset="0"/>
              </a:rPr>
              <a:t>.</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Vinaigrette aux fines herbes (pour 25 cl)</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- 1.80 dl d’huile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- 3 c à s de vinaigre de vin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gousse d’ail écrasée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½ c à c de moutarde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c à s de fines herbes hachées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Menthe, persil, cerfeuil, </a:t>
            </a:r>
            <a:r>
              <a:rPr lang="fr-FR" sz="800" dirty="0" smtClean="0">
                <a:latin typeface="Arial" pitchFamily="34" charset="0"/>
                <a:cs typeface="Arial" pitchFamily="34" charset="0"/>
              </a:rPr>
              <a:t>ciboulettes</a:t>
            </a:r>
            <a:r>
              <a:rPr lang="fr-FR" sz="800" dirty="0" smtClean="0">
                <a:latin typeface="Arial" pitchFamily="34" charset="0"/>
                <a:cs typeface="Arial" pitchFamily="34" charset="0"/>
              </a:rPr>
              <a:t>, </a:t>
            </a:r>
            <a:r>
              <a:rPr lang="fr-FR" sz="800" dirty="0" smtClean="0">
                <a:latin typeface="Arial" pitchFamily="34" charset="0"/>
                <a:cs typeface="Arial" pitchFamily="34" charset="0"/>
              </a:rPr>
              <a:t>		   thym</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et </a:t>
            </a:r>
            <a:r>
              <a:rPr lang="fr-FR" sz="800" dirty="0" smtClean="0">
                <a:latin typeface="Arial" pitchFamily="34" charset="0"/>
                <a:cs typeface="Arial" pitchFamily="34" charset="0"/>
              </a:rPr>
              <a:t>poivre</a:t>
            </a:r>
          </a:p>
          <a:p>
            <a:pPr>
              <a:buNone/>
            </a:pPr>
            <a:r>
              <a:rPr lang="fr-FR" sz="800"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Mettez </a:t>
            </a:r>
            <a:r>
              <a:rPr lang="fr-FR" sz="800" dirty="0" smtClean="0">
                <a:latin typeface="Arial" pitchFamily="34" charset="0"/>
                <a:cs typeface="Arial" pitchFamily="34" charset="0"/>
              </a:rPr>
              <a:t>tous les ingrédients dans un bocal en assaisonnant à votre goût. Visser le couvercle et agitez bien avant de servir</a:t>
            </a:r>
            <a:r>
              <a:rPr lang="fr-FR" sz="800" dirty="0" smtClean="0">
                <a:latin typeface="Arial" pitchFamily="34" charset="0"/>
                <a:cs typeface="Arial" pitchFamily="34" charset="0"/>
              </a:rPr>
              <a:t>.</a:t>
            </a:r>
            <a:r>
              <a:rPr lang="fr-FR" sz="400" dirty="0" smtClean="0">
                <a:latin typeface="Arial" pitchFamily="34" charset="0"/>
                <a:cs typeface="Arial" pitchFamily="34" charset="0"/>
              </a:rPr>
              <a:t> </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Aïoli </a:t>
            </a:r>
            <a:r>
              <a:rPr lang="fr-FR" sz="800" b="1" dirty="0" smtClean="0">
                <a:latin typeface="Arial" pitchFamily="34" charset="0"/>
                <a:cs typeface="Arial" pitchFamily="34" charset="0"/>
              </a:rPr>
              <a:t>(pour 15 cl)</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- 3 </a:t>
            </a:r>
            <a:r>
              <a:rPr lang="fr-FR" sz="800" dirty="0" smtClean="0">
                <a:latin typeface="Arial" pitchFamily="34" charset="0"/>
                <a:cs typeface="Arial" pitchFamily="34" charset="0"/>
              </a:rPr>
              <a:t>gousses d’ail écrasées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tranche de mie de pain trempée </a:t>
            </a:r>
            <a:r>
              <a:rPr lang="fr-FR" sz="800" dirty="0" smtClean="0">
                <a:latin typeface="Arial" pitchFamily="34" charset="0"/>
                <a:cs typeface="Arial" pitchFamily="34" charset="0"/>
              </a:rPr>
              <a:t>		  dans l’eau </a:t>
            </a:r>
            <a:r>
              <a:rPr lang="fr-FR" sz="800" dirty="0" smtClean="0">
                <a:latin typeface="Arial" pitchFamily="34" charset="0"/>
                <a:cs typeface="Arial" pitchFamily="34" charset="0"/>
              </a:rPr>
              <a:t>et pressée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jaune d’œuf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- 15 </a:t>
            </a:r>
            <a:r>
              <a:rPr lang="fr-FR" sz="800" dirty="0" smtClean="0">
                <a:latin typeface="Arial" pitchFamily="34" charset="0"/>
                <a:cs typeface="Arial" pitchFamily="34" charset="0"/>
              </a:rPr>
              <a:t>cl d’huile d’olive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s de jus de citron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a:t>
            </a:r>
            <a:r>
              <a:rPr lang="fr-FR" sz="800" dirty="0" smtClean="0">
                <a:latin typeface="Arial" pitchFamily="34" charset="0"/>
                <a:cs typeface="Arial" pitchFamily="34" charset="0"/>
              </a:rPr>
              <a:t>et poivre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s d’eau bouillante pour finir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Dans une jatte, écrasez l’ail et le pain pour obtenir une pâte homogène. Incorporez le jaune d’œuf à la fourchette. Ajoutez l’huile goutte à goutte puis en mince filet en fouettant pour que le mélange épaississe. Enfin, incorporez le jus de citron, assaisonnez et ajoutez l’eau bouillante en continuant à fouetter</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Sauce aux herbes (pour 45 cl)</a:t>
            </a:r>
          </a:p>
          <a:p>
            <a:pPr>
              <a:buNone/>
            </a:pPr>
            <a:r>
              <a:rPr lang="fr-FR" sz="800" dirty="0" smtClean="0">
                <a:latin typeface="Arial" pitchFamily="34" charset="0"/>
                <a:cs typeface="Arial" pitchFamily="34" charset="0"/>
              </a:rPr>
              <a:t>			- 2 </a:t>
            </a:r>
            <a:r>
              <a:rPr lang="fr-FR" sz="800" dirty="0" smtClean="0">
                <a:latin typeface="Arial" pitchFamily="34" charset="0"/>
                <a:cs typeface="Arial" pitchFamily="34" charset="0"/>
              </a:rPr>
              <a:t>bottes de cresson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bouquet de persil </a:t>
            </a:r>
          </a:p>
          <a:p>
            <a:pPr>
              <a:buNone/>
            </a:pPr>
            <a:r>
              <a:rPr lang="fr-FR" sz="800" dirty="0" smtClean="0">
                <a:latin typeface="Arial" pitchFamily="34" charset="0"/>
                <a:cs typeface="Arial" pitchFamily="34" charset="0"/>
              </a:rPr>
              <a:t>			- 2 </a:t>
            </a:r>
            <a:r>
              <a:rPr lang="fr-FR" sz="800" dirty="0" smtClean="0">
                <a:latin typeface="Arial" pitchFamily="34" charset="0"/>
                <a:cs typeface="Arial" pitchFamily="34" charset="0"/>
              </a:rPr>
              <a:t>branches d’estragon </a:t>
            </a:r>
          </a:p>
          <a:p>
            <a:pPr>
              <a:buNone/>
            </a:pPr>
            <a:r>
              <a:rPr lang="fr-FR" sz="800" dirty="0" smtClean="0">
                <a:latin typeface="Arial" pitchFamily="34" charset="0"/>
                <a:cs typeface="Arial" pitchFamily="34" charset="0"/>
              </a:rPr>
              <a:t>			- 4 </a:t>
            </a:r>
            <a:r>
              <a:rPr lang="fr-FR" sz="800" dirty="0" smtClean="0">
                <a:latin typeface="Arial" pitchFamily="34" charset="0"/>
                <a:cs typeface="Arial" pitchFamily="34" charset="0"/>
              </a:rPr>
              <a:t>branches de cerfeuil </a:t>
            </a:r>
          </a:p>
          <a:p>
            <a:pPr>
              <a:buNone/>
            </a:pPr>
            <a:r>
              <a:rPr lang="fr-FR" sz="800" dirty="0" smtClean="0">
                <a:latin typeface="Arial" pitchFamily="34" charset="0"/>
                <a:cs typeface="Arial" pitchFamily="34" charset="0"/>
              </a:rPr>
              <a:t>			- 2 c. </a:t>
            </a:r>
            <a:r>
              <a:rPr lang="fr-FR" sz="800" dirty="0" smtClean="0">
                <a:latin typeface="Arial" pitchFamily="34" charset="0"/>
                <a:cs typeface="Arial" pitchFamily="34" charset="0"/>
              </a:rPr>
              <a:t>à s de jus de citron </a:t>
            </a:r>
          </a:p>
          <a:p>
            <a:pPr>
              <a:buNone/>
            </a:pPr>
            <a:r>
              <a:rPr lang="fr-FR" sz="800" dirty="0" smtClean="0">
                <a:latin typeface="Arial" pitchFamily="34" charset="0"/>
                <a:cs typeface="Arial" pitchFamily="34" charset="0"/>
              </a:rPr>
              <a:t>			- 4 c. </a:t>
            </a:r>
            <a:r>
              <a:rPr lang="fr-FR" sz="800" dirty="0" smtClean="0">
                <a:latin typeface="Arial" pitchFamily="34" charset="0"/>
                <a:cs typeface="Arial" pitchFamily="34" charset="0"/>
              </a:rPr>
              <a:t>à s d’huile </a:t>
            </a:r>
          </a:p>
          <a:p>
            <a:pPr>
              <a:buNone/>
            </a:pPr>
            <a:r>
              <a:rPr lang="fr-FR" sz="800" dirty="0" smtClean="0">
                <a:latin typeface="Arial" pitchFamily="34" charset="0"/>
                <a:cs typeface="Arial" pitchFamily="34" charset="0"/>
              </a:rPr>
              <a:t>			- 350 </a:t>
            </a:r>
            <a:r>
              <a:rPr lang="fr-FR" sz="800" dirty="0" smtClean="0">
                <a:latin typeface="Arial" pitchFamily="34" charset="0"/>
                <a:cs typeface="Arial" pitchFamily="34" charset="0"/>
              </a:rPr>
              <a:t>g de fromage blanc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Hachez </a:t>
            </a:r>
            <a:r>
              <a:rPr lang="fr-FR" sz="800" dirty="0" smtClean="0">
                <a:latin typeface="Arial" pitchFamily="34" charset="0"/>
                <a:cs typeface="Arial" pitchFamily="34" charset="0"/>
              </a:rPr>
              <a:t>le cresson et les herbes, puis mettez-les dans une jatte. Incorporez peu à peu le jus de citron, puis l’huile et ensuite le fromage blanc. Salez, poivrez</a:t>
            </a:r>
          </a:p>
          <a:p>
            <a:pPr>
              <a:buNone/>
            </a:pPr>
            <a:endParaRPr lang="fr-FR" sz="800" dirty="0" smtClean="0">
              <a:latin typeface="Arial" pitchFamily="34" charset="0"/>
              <a:cs typeface="Arial" pitchFamily="34" charset="0"/>
            </a:endParaRPr>
          </a:p>
          <a:p>
            <a:pPr>
              <a:buNone/>
            </a:pPr>
            <a:r>
              <a:rPr lang="fr-FR" sz="800" b="1" dirty="0" smtClean="0">
                <a:latin typeface="Arial" pitchFamily="34" charset="0"/>
                <a:cs typeface="Arial" pitchFamily="34" charset="0"/>
              </a:rPr>
              <a:t>	</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SAU.jpg"/>
          <p:cNvPicPr>
            <a:picLocks noChangeAspect="1"/>
          </p:cNvPicPr>
          <p:nvPr/>
        </p:nvPicPr>
        <p:blipFill>
          <a:blip r:embed="rId4" cstate="print"/>
          <a:stretch>
            <a:fillRect/>
          </a:stretch>
        </p:blipFill>
        <p:spPr>
          <a:xfrm>
            <a:off x="4283968" y="404664"/>
            <a:ext cx="1489915" cy="1116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SAUCES DIVERSES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dirty="0"/>
          </a:p>
        </p:txBody>
      </p:sp>
      <p:sp>
        <p:nvSpPr>
          <p:cNvPr id="8" name="Espace réservé du contenu 3"/>
          <p:cNvSpPr>
            <a:spLocks noGrp="1"/>
          </p:cNvSpPr>
          <p:nvPr>
            <p:ph sz="half" idx="2"/>
          </p:nvPr>
        </p:nvSpPr>
        <p:spPr>
          <a:xfrm>
            <a:off x="1547664" y="1828800"/>
            <a:ext cx="7215336" cy="4114800"/>
          </a:xfrm>
        </p:spPr>
        <p:txBody>
          <a:bodyPr/>
          <a:lstStyle/>
          <a:p>
            <a:r>
              <a:rPr lang="fr-FR" sz="800" b="1" dirty="0" smtClean="0">
                <a:latin typeface="Arial" pitchFamily="34" charset="0"/>
                <a:cs typeface="Arial" pitchFamily="34" charset="0"/>
              </a:rPr>
              <a:t>Mayonnaise (pour 30 cl)</a:t>
            </a:r>
          </a:p>
          <a:p>
            <a:pPr>
              <a:buNone/>
            </a:pPr>
            <a:r>
              <a:rPr lang="fr-FR" sz="800" dirty="0" smtClean="0">
                <a:latin typeface="Arial" pitchFamily="34" charset="0"/>
                <a:cs typeface="Arial" pitchFamily="34" charset="0"/>
              </a:rPr>
              <a:t>	Ingrédients :		- 2 </a:t>
            </a:r>
            <a:r>
              <a:rPr lang="fr-FR" sz="800" dirty="0" smtClean="0">
                <a:latin typeface="Arial" pitchFamily="34" charset="0"/>
                <a:cs typeface="Arial" pitchFamily="34" charset="0"/>
              </a:rPr>
              <a:t>jaunes d’œufs </a:t>
            </a:r>
          </a:p>
          <a:p>
            <a:pPr>
              <a:buNone/>
            </a:pPr>
            <a:r>
              <a:rPr lang="fr-FR" sz="800" dirty="0" smtClean="0">
                <a:latin typeface="Arial" pitchFamily="34" charset="0"/>
                <a:cs typeface="Arial" pitchFamily="34" charset="0"/>
              </a:rPr>
              <a:t>			- 2 </a:t>
            </a:r>
            <a:r>
              <a:rPr lang="fr-FR" sz="800" dirty="0" smtClean="0">
                <a:latin typeface="Arial" pitchFamily="34" charset="0"/>
                <a:cs typeface="Arial" pitchFamily="34" charset="0"/>
              </a:rPr>
              <a:t>c à c de moutarde </a:t>
            </a:r>
          </a:p>
          <a:p>
            <a:pPr>
              <a:buNone/>
            </a:pPr>
            <a:r>
              <a:rPr lang="fr-FR" sz="800" dirty="0" smtClean="0">
                <a:latin typeface="Arial" pitchFamily="34" charset="0"/>
                <a:cs typeface="Arial" pitchFamily="34" charset="0"/>
              </a:rPr>
              <a:t>			- 30 </a:t>
            </a:r>
            <a:r>
              <a:rPr lang="fr-FR" sz="800" dirty="0" smtClean="0">
                <a:latin typeface="Arial" pitchFamily="34" charset="0"/>
                <a:cs typeface="Arial" pitchFamily="34" charset="0"/>
              </a:rPr>
              <a:t>cl d’huile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s de vinaigre </a:t>
            </a:r>
          </a:p>
          <a:p>
            <a:pPr>
              <a:buNone/>
            </a:pPr>
            <a:r>
              <a:rPr lang="fr-FR" sz="800" dirty="0" smtClean="0">
                <a:latin typeface="Arial" pitchFamily="34" charset="0"/>
                <a:cs typeface="Arial" pitchFamily="34" charset="0"/>
              </a:rPr>
              <a:t>			- sel </a:t>
            </a:r>
            <a:r>
              <a:rPr lang="fr-FR" sz="800" dirty="0" smtClean="0">
                <a:latin typeface="Arial" pitchFamily="34" charset="0"/>
                <a:cs typeface="Arial" pitchFamily="34" charset="0"/>
              </a:rPr>
              <a:t>et poivre </a:t>
            </a:r>
          </a:p>
          <a:p>
            <a:pPr>
              <a:buNone/>
            </a:pPr>
            <a:r>
              <a:rPr lang="fr-FR" sz="800" dirty="0" smtClean="0">
                <a:latin typeface="Arial" pitchFamily="34" charset="0"/>
                <a:cs typeface="Arial" pitchFamily="34" charset="0"/>
              </a:rPr>
              <a:t>	Mélangez </a:t>
            </a:r>
            <a:r>
              <a:rPr lang="fr-FR" sz="800" dirty="0" smtClean="0">
                <a:latin typeface="Arial" pitchFamily="34" charset="0"/>
                <a:cs typeface="Arial" pitchFamily="34" charset="0"/>
              </a:rPr>
              <a:t>les jaunes d’œufs et la moutarde, puis incorporez l’huile peu à peu en tournant. Quand cela commence à épaissir, ajoutez l’huile en un mince filet. Terminez par le vinaigre, salez et poivrez.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u="sng" dirty="0" smtClean="0">
                <a:latin typeface="Arial" pitchFamily="34" charset="0"/>
                <a:cs typeface="Arial" pitchFamily="34" charset="0"/>
              </a:rPr>
              <a:t>Variantes </a:t>
            </a:r>
            <a:r>
              <a:rPr lang="fr-FR" sz="800" u="sng" dirty="0" smtClean="0">
                <a:latin typeface="Arial" pitchFamily="34" charset="0"/>
                <a:cs typeface="Arial" pitchFamily="34" charset="0"/>
              </a:rPr>
              <a:t>: </a:t>
            </a:r>
          </a:p>
          <a:p>
            <a:pPr>
              <a:lnSpc>
                <a:spcPct val="150000"/>
              </a:lnSpc>
              <a:buNone/>
            </a:pPr>
            <a:r>
              <a:rPr lang="fr-FR" sz="800" b="1" dirty="0" smtClean="0">
                <a:latin typeface="Arial" pitchFamily="34" charset="0"/>
                <a:cs typeface="Arial" pitchFamily="34" charset="0"/>
              </a:rPr>
              <a:t>	Mayonnaise </a:t>
            </a:r>
            <a:r>
              <a:rPr lang="fr-FR" sz="800" b="1" dirty="0" smtClean="0">
                <a:latin typeface="Arial" pitchFamily="34" charset="0"/>
                <a:cs typeface="Arial" pitchFamily="34" charset="0"/>
              </a:rPr>
              <a:t>légère</a:t>
            </a:r>
            <a:r>
              <a:rPr lang="fr-FR" sz="800" dirty="0" smtClean="0">
                <a:latin typeface="Arial" pitchFamily="34" charset="0"/>
                <a:cs typeface="Arial" pitchFamily="34" charset="0"/>
              </a:rPr>
              <a:t> : ajoutez 30 cl de crème fouettée ou 300 g de yaourt nature à la mayonnaise </a:t>
            </a:r>
          </a:p>
          <a:p>
            <a:pPr>
              <a:lnSpc>
                <a:spcPct val="150000"/>
              </a:lnSpc>
              <a:buNone/>
            </a:pPr>
            <a:r>
              <a:rPr lang="fr-FR" sz="800" b="1" dirty="0" smtClean="0">
                <a:latin typeface="Arial" pitchFamily="34" charset="0"/>
                <a:cs typeface="Arial" pitchFamily="34" charset="0"/>
              </a:rPr>
              <a:t>	Mayonnaise </a:t>
            </a:r>
            <a:r>
              <a:rPr lang="fr-FR" sz="800" b="1" dirty="0" smtClean="0">
                <a:latin typeface="Arial" pitchFamily="34" charset="0"/>
                <a:cs typeface="Arial" pitchFamily="34" charset="0"/>
              </a:rPr>
              <a:t>à l’ail</a:t>
            </a:r>
            <a:r>
              <a:rPr lang="fr-FR" sz="800" dirty="0" smtClean="0">
                <a:latin typeface="Arial" pitchFamily="34" charset="0"/>
                <a:cs typeface="Arial" pitchFamily="34" charset="0"/>
              </a:rPr>
              <a:t> : ajoutez 2 gousses d’ail avec les jaunes d’œufs, la moutarde et la cuillère à soupe d’huile. </a:t>
            </a:r>
          </a:p>
          <a:p>
            <a:pPr>
              <a:lnSpc>
                <a:spcPct val="150000"/>
              </a:lnSpc>
              <a:buNone/>
            </a:pPr>
            <a:r>
              <a:rPr lang="fr-FR" sz="800" b="1" dirty="0" smtClean="0">
                <a:latin typeface="Arial" pitchFamily="34" charset="0"/>
                <a:cs typeface="Arial" pitchFamily="34" charset="0"/>
              </a:rPr>
              <a:t>	Mayonnaise </a:t>
            </a:r>
            <a:r>
              <a:rPr lang="fr-FR" sz="800" b="1" dirty="0" smtClean="0">
                <a:latin typeface="Arial" pitchFamily="34" charset="0"/>
                <a:cs typeface="Arial" pitchFamily="34" charset="0"/>
              </a:rPr>
              <a:t>à la tomate</a:t>
            </a:r>
            <a:r>
              <a:rPr lang="fr-FR" sz="800" dirty="0" smtClean="0">
                <a:latin typeface="Arial" pitchFamily="34" charset="0"/>
                <a:cs typeface="Arial" pitchFamily="34" charset="0"/>
              </a:rPr>
              <a:t> : incorporez 2 c à s de concentré de tomates à la mayonnaise. </a:t>
            </a:r>
          </a:p>
          <a:p>
            <a:pPr>
              <a:lnSpc>
                <a:spcPct val="150000"/>
              </a:lnSpc>
              <a:buNone/>
            </a:pPr>
            <a:r>
              <a:rPr lang="fr-FR" sz="800" b="1" dirty="0" smtClean="0">
                <a:latin typeface="Arial" pitchFamily="34" charset="0"/>
                <a:cs typeface="Arial" pitchFamily="34" charset="0"/>
              </a:rPr>
              <a:t>	Mayonnaise </a:t>
            </a:r>
            <a:r>
              <a:rPr lang="fr-FR" sz="800" b="1" dirty="0" smtClean="0">
                <a:latin typeface="Arial" pitchFamily="34" charset="0"/>
                <a:cs typeface="Arial" pitchFamily="34" charset="0"/>
              </a:rPr>
              <a:t>au citron</a:t>
            </a:r>
            <a:r>
              <a:rPr lang="fr-FR" sz="800" dirty="0" smtClean="0">
                <a:latin typeface="Arial" pitchFamily="34" charset="0"/>
                <a:cs typeface="Arial" pitchFamily="34" charset="0"/>
              </a:rPr>
              <a:t> : remplacez le vinaigre par du jus de citron. </a:t>
            </a:r>
          </a:p>
          <a:p>
            <a:pPr>
              <a:lnSpc>
                <a:spcPct val="150000"/>
              </a:lnSpc>
              <a:buNone/>
            </a:pPr>
            <a:r>
              <a:rPr lang="fr-FR" sz="800" b="1" dirty="0" smtClean="0">
                <a:latin typeface="Arial" pitchFamily="34" charset="0"/>
                <a:cs typeface="Arial" pitchFamily="34" charset="0"/>
              </a:rPr>
              <a:t>	Mayonnaise </a:t>
            </a:r>
            <a:r>
              <a:rPr lang="fr-FR" sz="800" b="1" dirty="0" smtClean="0">
                <a:latin typeface="Arial" pitchFamily="34" charset="0"/>
                <a:cs typeface="Arial" pitchFamily="34" charset="0"/>
              </a:rPr>
              <a:t>aux épinards ou au cresson</a:t>
            </a:r>
            <a:r>
              <a:rPr lang="fr-FR" sz="800" dirty="0" smtClean="0">
                <a:latin typeface="Arial" pitchFamily="34" charset="0"/>
                <a:cs typeface="Arial" pitchFamily="34" charset="0"/>
              </a:rPr>
              <a:t> : ajoutez 2 c à s de purée d’épinards ou de cresson à la mayonnaise. </a:t>
            </a:r>
          </a:p>
          <a:p>
            <a:pPr>
              <a:buNone/>
            </a:pPr>
            <a:r>
              <a:rPr lang="fr-FR" sz="800" b="1" dirty="0" smtClean="0">
                <a:latin typeface="Arial" pitchFamily="34" charset="0"/>
                <a:cs typeface="Arial" pitchFamily="34" charset="0"/>
              </a:rPr>
              <a:t>	Sauce </a:t>
            </a:r>
            <a:r>
              <a:rPr lang="fr-FR" sz="800" b="1" dirty="0" smtClean="0">
                <a:latin typeface="Arial" pitchFamily="34" charset="0"/>
                <a:cs typeface="Arial" pitchFamily="34" charset="0"/>
              </a:rPr>
              <a:t>rémoulade</a:t>
            </a:r>
            <a:r>
              <a:rPr lang="fr-FR" sz="800" dirty="0" smtClean="0">
                <a:latin typeface="Arial" pitchFamily="34" charset="0"/>
                <a:cs typeface="Arial" pitchFamily="34" charset="0"/>
              </a:rPr>
              <a:t> : passez au mixeur 1 c à s de câpres, 2 cornichons, 2-3 branches de persil et 1 filet d’anchois, puis incorporez ce mélange à la mayonnaise avec une cuillère à café de moutarde. </a:t>
            </a:r>
          </a:p>
          <a:p>
            <a:pPr>
              <a:lnSpc>
                <a:spcPct val="150000"/>
              </a:lnSpc>
              <a:buNone/>
            </a:pPr>
            <a:r>
              <a:rPr lang="fr-FR" sz="800" b="1" dirty="0" smtClean="0">
                <a:latin typeface="Arial" pitchFamily="34" charset="0"/>
                <a:cs typeface="Arial" pitchFamily="34" charset="0"/>
              </a:rPr>
              <a:t>	Mayonnaise </a:t>
            </a:r>
            <a:r>
              <a:rPr lang="fr-FR" sz="800" b="1" dirty="0" smtClean="0">
                <a:latin typeface="Arial" pitchFamily="34" charset="0"/>
                <a:cs typeface="Arial" pitchFamily="34" charset="0"/>
              </a:rPr>
              <a:t>verte</a:t>
            </a:r>
            <a:r>
              <a:rPr lang="fr-FR" sz="800" dirty="0" smtClean="0">
                <a:latin typeface="Arial" pitchFamily="34" charset="0"/>
                <a:cs typeface="Arial" pitchFamily="34" charset="0"/>
              </a:rPr>
              <a:t> : ajoutez 1 c à s de chaque (persil et ciboulette hachés) à la mayonnaise.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Mayonnaise légère 2</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yaourt ou 1 petit pot </a:t>
            </a:r>
            <a:r>
              <a:rPr lang="fr-FR" sz="800" dirty="0" smtClean="0">
                <a:latin typeface="Arial" pitchFamily="34" charset="0"/>
                <a:cs typeface="Arial" pitchFamily="34" charset="0"/>
              </a:rPr>
              <a:t>de fromage </a:t>
            </a:r>
            <a:r>
              <a:rPr lang="fr-FR" sz="800" dirty="0" smtClean="0">
                <a:latin typeface="Arial" pitchFamily="34" charset="0"/>
                <a:cs typeface="Arial" pitchFamily="34" charset="0"/>
              </a:rPr>
              <a:t>blanc lisse</a:t>
            </a:r>
          </a:p>
          <a:p>
            <a:pPr>
              <a:buNone/>
            </a:pPr>
            <a:r>
              <a:rPr lang="fr-FR" sz="800" dirty="0" smtClean="0">
                <a:latin typeface="Arial" pitchFamily="34" charset="0"/>
                <a:cs typeface="Arial" pitchFamily="34" charset="0"/>
              </a:rPr>
              <a:t>	 		- 1 c à s de moutarde </a:t>
            </a:r>
          </a:p>
          <a:p>
            <a:pPr>
              <a:buNone/>
            </a:pPr>
            <a:r>
              <a:rPr lang="fr-FR" sz="800" dirty="0" smtClean="0">
                <a:latin typeface="Arial" pitchFamily="34" charset="0"/>
                <a:cs typeface="Arial" pitchFamily="34" charset="0"/>
              </a:rPr>
              <a:t>	 		- sel et poivre </a:t>
            </a:r>
          </a:p>
          <a:p>
            <a:pPr>
              <a:buNone/>
            </a:pPr>
            <a:r>
              <a:rPr lang="fr-FR" sz="800" dirty="0" smtClean="0">
                <a:latin typeface="Arial" pitchFamily="34" charset="0"/>
                <a:cs typeface="Arial" pitchFamily="34" charset="0"/>
              </a:rPr>
              <a:t>	Mélanger </a:t>
            </a:r>
            <a:r>
              <a:rPr lang="fr-FR" sz="800" dirty="0" smtClean="0">
                <a:latin typeface="Arial" pitchFamily="34" charset="0"/>
                <a:cs typeface="Arial" pitchFamily="34" charset="0"/>
              </a:rPr>
              <a:t>tous les ingrédients. </a:t>
            </a:r>
          </a:p>
          <a:p>
            <a:endParaRPr lang="fr-FR" sz="800" dirty="0">
              <a:latin typeface="Arial" pitchFamily="34" charset="0"/>
              <a:cs typeface="Arial" pitchFamily="34" charset="0"/>
            </a:endParaRPr>
          </a:p>
        </p:txBody>
      </p:sp>
      <p:pic>
        <p:nvPicPr>
          <p:cNvPr id="10" name="Image 9" descr="SAU.jpg"/>
          <p:cNvPicPr>
            <a:picLocks noChangeAspect="1"/>
          </p:cNvPicPr>
          <p:nvPr/>
        </p:nvPicPr>
        <p:blipFill>
          <a:blip r:embed="rId4" cstate="print"/>
          <a:stretch>
            <a:fillRect/>
          </a:stretch>
        </p:blipFill>
        <p:spPr>
          <a:xfrm>
            <a:off x="4283968" y="404664"/>
            <a:ext cx="1489915" cy="1116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SAUCES DIVERSES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Sauce au yaourt</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- 2 </a:t>
            </a:r>
            <a:r>
              <a:rPr lang="fr-FR" sz="800" dirty="0" smtClean="0">
                <a:latin typeface="Arial" pitchFamily="34" charset="0"/>
                <a:cs typeface="Arial" pitchFamily="34" charset="0"/>
              </a:rPr>
              <a:t>yaourts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s d’huile </a:t>
            </a:r>
          </a:p>
          <a:p>
            <a:pPr>
              <a:buNone/>
            </a:pPr>
            <a:r>
              <a:rPr lang="fr-FR" sz="800" dirty="0" smtClean="0">
                <a:latin typeface="Arial" pitchFamily="34" charset="0"/>
                <a:cs typeface="Arial" pitchFamily="34" charset="0"/>
              </a:rPr>
              <a:t>			- ½ </a:t>
            </a:r>
            <a:r>
              <a:rPr lang="fr-FR" sz="800" dirty="0" smtClean="0">
                <a:latin typeface="Arial" pitchFamily="34" charset="0"/>
                <a:cs typeface="Arial" pitchFamily="34" charset="0"/>
              </a:rPr>
              <a:t>citron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échalote hachée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 Sel </a:t>
            </a:r>
            <a:r>
              <a:rPr lang="fr-FR" sz="800" dirty="0" smtClean="0">
                <a:latin typeface="Arial" pitchFamily="34" charset="0"/>
                <a:cs typeface="Arial" pitchFamily="34" charset="0"/>
              </a:rPr>
              <a:t>et poivre</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s de cerfeuil et persil hachés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Selon l’utilisation et les saisons, on peut remplacer ces herbes par du fenouil, de l’aneth, de la menthe, de la sauge…) </a:t>
            </a:r>
          </a:p>
          <a:p>
            <a:pPr>
              <a:buNone/>
            </a:pPr>
            <a:r>
              <a:rPr lang="fr-FR" sz="800"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Mélanger </a:t>
            </a:r>
            <a:r>
              <a:rPr lang="fr-FR" sz="800" dirty="0" smtClean="0">
                <a:latin typeface="Arial" pitchFamily="34" charset="0"/>
                <a:cs typeface="Arial" pitchFamily="34" charset="0"/>
              </a:rPr>
              <a:t>tous les ingrédients. </a:t>
            </a:r>
          </a:p>
          <a:p>
            <a:pPr lvl="1"/>
            <a:r>
              <a:rPr lang="fr-FR" sz="400" dirty="0" smtClean="0">
                <a:latin typeface="Arial" pitchFamily="34" charset="0"/>
                <a:cs typeface="Arial" pitchFamily="34" charset="0"/>
              </a:rPr>
              <a:t> </a:t>
            </a:r>
          </a:p>
          <a:p>
            <a:r>
              <a:rPr lang="fr-FR" sz="800" b="1" dirty="0" smtClean="0">
                <a:latin typeface="Arial" pitchFamily="34" charset="0"/>
                <a:cs typeface="Arial" pitchFamily="34" charset="0"/>
              </a:rPr>
              <a:t>Sauce mousseline </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œuf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petit suisse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c de moutarde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c de jus de citron </a:t>
            </a:r>
          </a:p>
          <a:p>
            <a:pPr>
              <a:buNone/>
            </a:pPr>
            <a:r>
              <a:rPr lang="fr-FR" sz="800" dirty="0" smtClean="0">
                <a:latin typeface="Arial" pitchFamily="34" charset="0"/>
                <a:cs typeface="Arial" pitchFamily="34" charset="0"/>
              </a:rPr>
              <a:t>			- Persil</a:t>
            </a:r>
            <a:r>
              <a:rPr lang="fr-FR" sz="800" dirty="0" smtClean="0">
                <a:latin typeface="Arial" pitchFamily="34" charset="0"/>
                <a:cs typeface="Arial" pitchFamily="34" charset="0"/>
              </a:rPr>
              <a:t>, sel, poivre, paprika.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Mélangez </a:t>
            </a:r>
            <a:r>
              <a:rPr lang="fr-FR" sz="800" dirty="0" smtClean="0">
                <a:latin typeface="Arial" pitchFamily="34" charset="0"/>
                <a:cs typeface="Arial" pitchFamily="34" charset="0"/>
              </a:rPr>
              <a:t>le jaune d’œuf, la moutarde, le petit suisse, le sel, le poivre, le persil et le paprika. Ajoutez délicatement le blanc d’œuf monté en neige. Servir frais. </a:t>
            </a:r>
          </a:p>
          <a:p>
            <a:pPr>
              <a:buNone/>
            </a:pPr>
            <a:r>
              <a:rPr lang="fr-FR" sz="800" dirty="0" smtClean="0">
                <a:latin typeface="Arial" pitchFamily="34" charset="0"/>
                <a:cs typeface="Arial" pitchFamily="34" charset="0"/>
              </a:rPr>
              <a:t>	Utilisations </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Crudités</a:t>
            </a:r>
            <a:r>
              <a:rPr lang="fr-FR" sz="800" dirty="0" smtClean="0">
                <a:latin typeface="Arial" pitchFamily="34" charset="0"/>
                <a:cs typeface="Arial" pitchFamily="34" charset="0"/>
              </a:rPr>
              <a:t>, asperges, artichauts, œufs, viandes froides, fondue chinoise… </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Sauce soja (pour 30 cl)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- 18 </a:t>
            </a:r>
            <a:r>
              <a:rPr lang="fr-FR" sz="800" dirty="0" smtClean="0">
                <a:latin typeface="Arial" pitchFamily="34" charset="0"/>
                <a:cs typeface="Arial" pitchFamily="34" charset="0"/>
              </a:rPr>
              <a:t>cl d’huile </a:t>
            </a:r>
          </a:p>
          <a:p>
            <a:pPr>
              <a:buNone/>
            </a:pPr>
            <a:r>
              <a:rPr lang="fr-FR" sz="800" dirty="0" smtClean="0">
                <a:latin typeface="Arial" pitchFamily="34" charset="0"/>
                <a:cs typeface="Arial" pitchFamily="34" charset="0"/>
              </a:rPr>
              <a:t>			- 4 </a:t>
            </a:r>
            <a:r>
              <a:rPr lang="fr-FR" sz="800" dirty="0" smtClean="0">
                <a:latin typeface="Arial" pitchFamily="34" charset="0"/>
                <a:cs typeface="Arial" pitchFamily="34" charset="0"/>
              </a:rPr>
              <a:t>c à s de sauce soja </a:t>
            </a:r>
          </a:p>
          <a:p>
            <a:pPr>
              <a:buNone/>
            </a:pPr>
            <a:r>
              <a:rPr lang="fr-FR" sz="800" dirty="0" smtClean="0">
                <a:latin typeface="Arial" pitchFamily="34" charset="0"/>
                <a:cs typeface="Arial" pitchFamily="34" charset="0"/>
              </a:rPr>
              <a:t>			- 2 </a:t>
            </a:r>
            <a:r>
              <a:rPr lang="fr-FR" sz="800" dirty="0" smtClean="0">
                <a:latin typeface="Arial" pitchFamily="34" charset="0"/>
                <a:cs typeface="Arial" pitchFamily="34" charset="0"/>
              </a:rPr>
              <a:t>c à s de jus de citron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gousse d’ail écrasée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morceau de gingembre de 1 cm, 	</a:t>
            </a:r>
            <a:r>
              <a:rPr lang="fr-FR" sz="800" dirty="0" smtClean="0">
                <a:latin typeface="Arial" pitchFamily="34" charset="0"/>
                <a:cs typeface="Arial" pitchFamily="34" charset="0"/>
              </a:rPr>
              <a:t>	  finement </a:t>
            </a:r>
            <a:r>
              <a:rPr lang="fr-FR" sz="800" dirty="0" smtClean="0">
                <a:latin typeface="Arial" pitchFamily="34" charset="0"/>
                <a:cs typeface="Arial" pitchFamily="34" charset="0"/>
              </a:rPr>
              <a:t>coupé </a:t>
            </a:r>
          </a:p>
          <a:p>
            <a:pPr>
              <a:buNone/>
            </a:pPr>
            <a:r>
              <a:rPr lang="fr-FR" sz="800" dirty="0" smtClean="0">
                <a:latin typeface="Arial" pitchFamily="34" charset="0"/>
                <a:cs typeface="Arial" pitchFamily="34" charset="0"/>
              </a:rPr>
              <a:t>			- Sel </a:t>
            </a:r>
            <a:r>
              <a:rPr lang="fr-FR" sz="800" dirty="0" smtClean="0">
                <a:latin typeface="Arial" pitchFamily="34" charset="0"/>
                <a:cs typeface="Arial" pitchFamily="34" charset="0"/>
              </a:rPr>
              <a:t>et poivre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Mettez </a:t>
            </a:r>
            <a:r>
              <a:rPr lang="fr-FR" sz="800" dirty="0" smtClean="0">
                <a:latin typeface="Arial" pitchFamily="34" charset="0"/>
                <a:cs typeface="Arial" pitchFamily="34" charset="0"/>
              </a:rPr>
              <a:t>tous les ingrédients dans un bocal en assaisonnant à votre goût. Vissez le couvercle et agitez bien avant de servir</a:t>
            </a:r>
            <a:r>
              <a:rPr lang="fr-FR" sz="800" dirty="0" smtClean="0">
                <a:latin typeface="Arial" pitchFamily="34" charset="0"/>
                <a:cs typeface="Arial" pitchFamily="34" charset="0"/>
              </a:rPr>
              <a:t>.</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Sauce tartare (pour 20 cl) </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- 4 </a:t>
            </a:r>
            <a:r>
              <a:rPr lang="fr-FR" sz="800" dirty="0" smtClean="0">
                <a:latin typeface="Arial" pitchFamily="34" charset="0"/>
                <a:cs typeface="Arial" pitchFamily="34" charset="0"/>
              </a:rPr>
              <a:t>c à c de câpres hachées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- 3 </a:t>
            </a:r>
            <a:r>
              <a:rPr lang="fr-FR" sz="800" dirty="0" smtClean="0">
                <a:latin typeface="Arial" pitchFamily="34" charset="0"/>
                <a:cs typeface="Arial" pitchFamily="34" charset="0"/>
              </a:rPr>
              <a:t>cornichons hachés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Un </a:t>
            </a:r>
            <a:r>
              <a:rPr lang="fr-FR" sz="800" dirty="0" smtClean="0">
                <a:latin typeface="Arial" pitchFamily="34" charset="0"/>
                <a:cs typeface="Arial" pitchFamily="34" charset="0"/>
              </a:rPr>
              <a:t>peu de ciboulette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- 15 </a:t>
            </a:r>
            <a:r>
              <a:rPr lang="fr-FR" sz="800" dirty="0" smtClean="0">
                <a:latin typeface="Arial" pitchFamily="34" charset="0"/>
                <a:cs typeface="Arial" pitchFamily="34" charset="0"/>
              </a:rPr>
              <a:t>cl de mayonnaise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- 2 </a:t>
            </a:r>
            <a:r>
              <a:rPr lang="fr-FR" sz="800" dirty="0" smtClean="0">
                <a:latin typeface="Arial" pitchFamily="34" charset="0"/>
                <a:cs typeface="Arial" pitchFamily="34" charset="0"/>
              </a:rPr>
              <a:t>c à s de yaourt nature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Mélangez </a:t>
            </a:r>
            <a:r>
              <a:rPr lang="fr-FR" sz="800" dirty="0" smtClean="0">
                <a:latin typeface="Arial" pitchFamily="34" charset="0"/>
                <a:cs typeface="Arial" pitchFamily="34" charset="0"/>
              </a:rPr>
              <a:t>tous les ingrédients. Servez froid. </a:t>
            </a:r>
          </a:p>
          <a:p>
            <a:pPr>
              <a:buNone/>
            </a:pP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SAU.jpg"/>
          <p:cNvPicPr>
            <a:picLocks noChangeAspect="1"/>
          </p:cNvPicPr>
          <p:nvPr/>
        </p:nvPicPr>
        <p:blipFill>
          <a:blip r:embed="rId4" cstate="print"/>
          <a:stretch>
            <a:fillRect/>
          </a:stretch>
        </p:blipFill>
        <p:spPr>
          <a:xfrm>
            <a:off x="4283968" y="404664"/>
            <a:ext cx="1489915" cy="1116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SAUCES DIVERSES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Sauce </a:t>
            </a:r>
            <a:r>
              <a:rPr lang="fr-FR" sz="800" b="1" dirty="0" smtClean="0">
                <a:latin typeface="Arial" pitchFamily="34" charset="0"/>
                <a:cs typeface="Arial" pitchFamily="34" charset="0"/>
              </a:rPr>
              <a:t>verte 1 </a:t>
            </a:r>
            <a:r>
              <a:rPr lang="fr-FR" sz="800" b="1" dirty="0" smtClean="0">
                <a:latin typeface="Arial" pitchFamily="34" charset="0"/>
                <a:cs typeface="Arial" pitchFamily="34" charset="0"/>
              </a:rPr>
              <a:t>(pour 30 cl)</a:t>
            </a:r>
          </a:p>
          <a:p>
            <a:pPr>
              <a:buNone/>
            </a:pPr>
            <a:r>
              <a:rPr lang="fr-FR" sz="800" dirty="0" smtClean="0">
                <a:latin typeface="Arial" pitchFamily="34" charset="0"/>
                <a:cs typeface="Arial" pitchFamily="34" charset="0"/>
              </a:rPr>
              <a:t>			- 25 </a:t>
            </a:r>
            <a:r>
              <a:rPr lang="fr-FR" sz="800" dirty="0" smtClean="0">
                <a:latin typeface="Arial" pitchFamily="34" charset="0"/>
                <a:cs typeface="Arial" pitchFamily="34" charset="0"/>
              </a:rPr>
              <a:t>g de persil </a:t>
            </a:r>
          </a:p>
          <a:p>
            <a:pPr>
              <a:buNone/>
            </a:pPr>
            <a:r>
              <a:rPr lang="fr-FR" sz="800" dirty="0" smtClean="0">
                <a:latin typeface="Arial" pitchFamily="34" charset="0"/>
                <a:cs typeface="Arial" pitchFamily="34" charset="0"/>
              </a:rPr>
              <a:t>			- 15 </a:t>
            </a:r>
            <a:r>
              <a:rPr lang="fr-FR" sz="800" dirty="0" smtClean="0">
                <a:latin typeface="Arial" pitchFamily="34" charset="0"/>
                <a:cs typeface="Arial" pitchFamily="34" charset="0"/>
              </a:rPr>
              <a:t>g de menthe </a:t>
            </a:r>
          </a:p>
          <a:p>
            <a:pPr>
              <a:buNone/>
            </a:pPr>
            <a:r>
              <a:rPr lang="fr-FR" sz="800" dirty="0" smtClean="0">
                <a:latin typeface="Arial" pitchFamily="34" charset="0"/>
                <a:cs typeface="Arial" pitchFamily="34" charset="0"/>
              </a:rPr>
              <a:t>			- 15 </a:t>
            </a:r>
            <a:r>
              <a:rPr lang="fr-FR" sz="800" dirty="0" smtClean="0">
                <a:latin typeface="Arial" pitchFamily="34" charset="0"/>
                <a:cs typeface="Arial" pitchFamily="34" charset="0"/>
              </a:rPr>
              <a:t>g de ciboulette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gousse d’ail écrasée </a:t>
            </a:r>
          </a:p>
          <a:p>
            <a:pPr>
              <a:buNone/>
            </a:pPr>
            <a:r>
              <a:rPr lang="fr-FR" sz="800" dirty="0" smtClean="0">
                <a:latin typeface="Arial" pitchFamily="34" charset="0"/>
                <a:cs typeface="Arial" pitchFamily="34" charset="0"/>
              </a:rPr>
              <a:t>			- 150 </a:t>
            </a:r>
            <a:r>
              <a:rPr lang="fr-FR" sz="800" dirty="0" smtClean="0">
                <a:latin typeface="Arial" pitchFamily="34" charset="0"/>
                <a:cs typeface="Arial" pitchFamily="34" charset="0"/>
              </a:rPr>
              <a:t>g de yaourt </a:t>
            </a:r>
          </a:p>
          <a:p>
            <a:pPr>
              <a:buNone/>
            </a:pPr>
            <a:r>
              <a:rPr lang="fr-FR" sz="800" dirty="0" smtClean="0">
                <a:latin typeface="Arial" pitchFamily="34" charset="0"/>
                <a:cs typeface="Arial" pitchFamily="34" charset="0"/>
              </a:rPr>
              <a:t>			- 12 </a:t>
            </a:r>
            <a:r>
              <a:rPr lang="fr-FR" sz="800" dirty="0" smtClean="0">
                <a:latin typeface="Arial" pitchFamily="34" charset="0"/>
                <a:cs typeface="Arial" pitchFamily="34" charset="0"/>
              </a:rPr>
              <a:t>cl d’huile </a:t>
            </a:r>
          </a:p>
          <a:p>
            <a:pPr>
              <a:buNone/>
            </a:pPr>
            <a:r>
              <a:rPr lang="fr-FR" sz="800" dirty="0" smtClean="0">
                <a:latin typeface="Arial" pitchFamily="34" charset="0"/>
                <a:cs typeface="Arial" pitchFamily="34" charset="0"/>
              </a:rPr>
              <a:t>			- ½ </a:t>
            </a:r>
            <a:r>
              <a:rPr lang="fr-FR" sz="800" dirty="0" smtClean="0">
                <a:latin typeface="Arial" pitchFamily="34" charset="0"/>
                <a:cs typeface="Arial" pitchFamily="34" charset="0"/>
              </a:rPr>
              <a:t>jus de citron </a:t>
            </a:r>
          </a:p>
          <a:p>
            <a:pPr>
              <a:buNone/>
            </a:pPr>
            <a:r>
              <a:rPr lang="fr-FR" sz="800" dirty="0" smtClean="0">
                <a:latin typeface="Arial" pitchFamily="34" charset="0"/>
                <a:cs typeface="Arial" pitchFamily="34" charset="0"/>
              </a:rPr>
              <a:t>			- sel </a:t>
            </a:r>
            <a:r>
              <a:rPr lang="fr-FR" sz="800" dirty="0" smtClean="0">
                <a:latin typeface="Arial" pitchFamily="34" charset="0"/>
                <a:cs typeface="Arial" pitchFamily="34" charset="0"/>
              </a:rPr>
              <a:t>et poivre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Retirez </a:t>
            </a:r>
            <a:r>
              <a:rPr lang="fr-FR" sz="800" dirty="0" smtClean="0">
                <a:latin typeface="Arial" pitchFamily="34" charset="0"/>
                <a:cs typeface="Arial" pitchFamily="34" charset="0"/>
              </a:rPr>
              <a:t>les tiges du persil et de la menthe. Mettez les feuilles et le reste des ingrédients dans un mixer avec ½ c à c de sel et ¼ c à c de poivre. Passez au mixer 2 à 3 minutes. Conservez au réfrigérateur dans un récipient hermétique ; agitez bien au moment de servir. </a:t>
            </a: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Sauce verte </a:t>
            </a:r>
            <a:r>
              <a:rPr lang="fr-FR" sz="800" b="1" dirty="0" smtClean="0">
                <a:latin typeface="Arial" pitchFamily="34" charset="0"/>
                <a:cs typeface="Arial" pitchFamily="34" charset="0"/>
              </a:rPr>
              <a:t>2</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i="1" dirty="0" smtClean="0">
                <a:latin typeface="Arial" pitchFamily="34" charset="0"/>
                <a:cs typeface="Arial" pitchFamily="34" charset="0"/>
              </a:rPr>
              <a:t> :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jaune d’œuf cru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- 100 </a:t>
            </a:r>
            <a:r>
              <a:rPr lang="fr-FR" sz="800" dirty="0" smtClean="0">
                <a:latin typeface="Arial" pitchFamily="34" charset="0"/>
                <a:cs typeface="Arial" pitchFamily="34" charset="0"/>
              </a:rPr>
              <a:t>g de fromage blanc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- 1 </a:t>
            </a:r>
            <a:r>
              <a:rPr lang="fr-FR" sz="800" dirty="0" smtClean="0">
                <a:latin typeface="Arial" pitchFamily="34" charset="0"/>
                <a:cs typeface="Arial" pitchFamily="34" charset="0"/>
              </a:rPr>
              <a:t>c à c de moutarde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- 5 </a:t>
            </a:r>
            <a:r>
              <a:rPr lang="fr-FR" sz="800" dirty="0" smtClean="0">
                <a:latin typeface="Arial" pitchFamily="34" charset="0"/>
                <a:cs typeface="Arial" pitchFamily="34" charset="0"/>
              </a:rPr>
              <a:t>olives hachées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- 2 </a:t>
            </a:r>
            <a:r>
              <a:rPr lang="fr-FR" sz="800" dirty="0" smtClean="0">
                <a:latin typeface="Arial" pitchFamily="34" charset="0"/>
                <a:cs typeface="Arial" pitchFamily="34" charset="0"/>
              </a:rPr>
              <a:t>cornichons hachés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- 2 </a:t>
            </a:r>
            <a:r>
              <a:rPr lang="fr-FR" sz="800" dirty="0" smtClean="0">
                <a:latin typeface="Arial" pitchFamily="34" charset="0"/>
                <a:cs typeface="Arial" pitchFamily="34" charset="0"/>
              </a:rPr>
              <a:t>c à c de câpres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Persil </a:t>
            </a:r>
            <a:r>
              <a:rPr lang="fr-FR" sz="800" dirty="0" smtClean="0">
                <a:latin typeface="Arial" pitchFamily="34" charset="0"/>
                <a:cs typeface="Arial" pitchFamily="34" charset="0"/>
              </a:rPr>
              <a:t>haché</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Sel</a:t>
            </a:r>
            <a:r>
              <a:rPr lang="fr-FR" sz="800" dirty="0" smtClean="0">
                <a:latin typeface="Arial" pitchFamily="34" charset="0"/>
                <a:cs typeface="Arial" pitchFamily="34" charset="0"/>
              </a:rPr>
              <a:t>, poivre et paprika.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Mélangez </a:t>
            </a:r>
            <a:r>
              <a:rPr lang="fr-FR" sz="800" dirty="0" smtClean="0">
                <a:latin typeface="Arial" pitchFamily="34" charset="0"/>
                <a:cs typeface="Arial" pitchFamily="34" charset="0"/>
              </a:rPr>
              <a:t>le tout et servir frais.</a:t>
            </a:r>
            <a:br>
              <a:rPr lang="fr-FR" sz="800" dirty="0" smtClean="0">
                <a:latin typeface="Arial" pitchFamily="34" charset="0"/>
                <a:cs typeface="Arial" pitchFamily="34" charset="0"/>
              </a:rPr>
            </a:br>
            <a:r>
              <a:rPr lang="fr-FR" sz="800" i="1" dirty="0" smtClean="0">
                <a:latin typeface="Arial" pitchFamily="34" charset="0"/>
                <a:cs typeface="Arial" pitchFamily="34" charset="0"/>
              </a:rPr>
              <a:t>Utilisations :</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Fondue </a:t>
            </a:r>
            <a:r>
              <a:rPr lang="fr-FR" sz="800" dirty="0" smtClean="0">
                <a:latin typeface="Arial" pitchFamily="34" charset="0"/>
                <a:cs typeface="Arial" pitchFamily="34" charset="0"/>
              </a:rPr>
              <a:t>chinoise, crudités, viandes froides, poissons froids.</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Sauce verte </a:t>
            </a:r>
            <a:r>
              <a:rPr lang="fr-FR" sz="800" b="1" dirty="0" smtClean="0">
                <a:latin typeface="Arial" pitchFamily="34" charset="0"/>
                <a:cs typeface="Arial" pitchFamily="34" charset="0"/>
              </a:rPr>
              <a:t>3</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a:t>
            </a:r>
            <a:r>
              <a:rPr lang="fr-FR" sz="800" dirty="0" smtClean="0">
                <a:latin typeface="Arial" pitchFamily="34" charset="0"/>
                <a:cs typeface="Arial" pitchFamily="34" charset="0"/>
              </a:rPr>
              <a:t>6 </a:t>
            </a:r>
            <a:r>
              <a:rPr lang="fr-FR" sz="800" dirty="0" smtClean="0">
                <a:latin typeface="Arial" pitchFamily="34" charset="0"/>
                <a:cs typeface="Arial" pitchFamily="34" charset="0"/>
              </a:rPr>
              <a:t>personnes :	- une poignée d’épinard</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une poignée</a:t>
            </a:r>
            <a:r>
              <a:rPr lang="fr-FR" sz="800" dirty="0" smtClean="0">
                <a:latin typeface="Arial" pitchFamily="34" charset="0"/>
                <a:cs typeface="Arial" pitchFamily="34" charset="0"/>
              </a:rPr>
              <a:t> de cerfeuil, persil et </a:t>
            </a:r>
            <a:r>
              <a:rPr lang="fr-FR" sz="800" dirty="0" smtClean="0">
                <a:latin typeface="Arial" pitchFamily="34" charset="0"/>
                <a:cs typeface="Arial" pitchFamily="34" charset="0"/>
              </a:rPr>
              <a:t>		  oseille mélangés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40 g de mie de pain </a:t>
            </a:r>
            <a:r>
              <a:rPr lang="fr-FR" sz="800" dirty="0" smtClean="0">
                <a:latin typeface="Arial" pitchFamily="34" charset="0"/>
                <a:cs typeface="Arial" pitchFamily="34" charset="0"/>
              </a:rPr>
              <a:t>rassis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un peu de lait</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le jaune d’un œuf dur</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jaune d'œuf </a:t>
            </a:r>
            <a:r>
              <a:rPr lang="fr-FR" sz="800" dirty="0" smtClean="0">
                <a:latin typeface="Arial" pitchFamily="34" charset="0"/>
                <a:cs typeface="Arial" pitchFamily="34" charset="0"/>
              </a:rPr>
              <a:t>cru</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cuillerée à café de moutarde </a:t>
            </a:r>
            <a:r>
              <a:rPr lang="fr-FR" sz="800" dirty="0" smtClean="0">
                <a:latin typeface="Arial" pitchFamily="34" charset="0"/>
                <a:cs typeface="Arial" pitchFamily="34" charset="0"/>
              </a:rPr>
              <a:t>forte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 dl d'huile d'olive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Épluchez, lavez, hachez, pilez une poignée d'épinards et autant de cerfeuil, persil et oseille mélangés.</a:t>
            </a:r>
            <a:br>
              <a:rPr lang="fr-FR" sz="800" dirty="0" smtClean="0">
                <a:latin typeface="Arial" pitchFamily="34" charset="0"/>
                <a:cs typeface="Arial" pitchFamily="34" charset="0"/>
              </a:rPr>
            </a:br>
            <a:r>
              <a:rPr lang="fr-FR" sz="800" dirty="0" smtClean="0">
                <a:latin typeface="Arial" pitchFamily="34" charset="0"/>
                <a:cs typeface="Arial" pitchFamily="34" charset="0"/>
              </a:rPr>
              <a:t>Écrasez le tout au mortier.</a:t>
            </a:r>
            <a:br>
              <a:rPr lang="fr-FR" sz="800" dirty="0" smtClean="0">
                <a:latin typeface="Arial" pitchFamily="34" charset="0"/>
                <a:cs typeface="Arial" pitchFamily="34" charset="0"/>
              </a:rPr>
            </a:br>
            <a:r>
              <a:rPr lang="fr-FR" sz="800" dirty="0" smtClean="0">
                <a:latin typeface="Arial" pitchFamily="34" charset="0"/>
                <a:cs typeface="Arial" pitchFamily="34" charset="0"/>
              </a:rPr>
              <a:t>Incorporez 40 g de mie de pain rassis trempée dans du lait puis </a:t>
            </a:r>
            <a:r>
              <a:rPr lang="fr-FR" sz="800" dirty="0" smtClean="0">
                <a:latin typeface="Arial" pitchFamily="34" charset="0"/>
                <a:cs typeface="Arial" pitchFamily="34" charset="0"/>
              </a:rPr>
              <a:t>essorée, </a:t>
            </a:r>
            <a:r>
              <a:rPr lang="fr-FR" sz="800" dirty="0" smtClean="0">
                <a:latin typeface="Arial" pitchFamily="34" charset="0"/>
                <a:cs typeface="Arial" pitchFamily="34" charset="0"/>
              </a:rPr>
              <a:t>et le jaune d'un </a:t>
            </a:r>
            <a:r>
              <a:rPr lang="fr-FR" sz="800" dirty="0" smtClean="0">
                <a:latin typeface="Arial" pitchFamily="34" charset="0"/>
                <a:cs typeface="Arial" pitchFamily="34" charset="0"/>
              </a:rPr>
              <a:t>œuf </a:t>
            </a:r>
            <a:r>
              <a:rPr lang="fr-FR" sz="800" dirty="0" smtClean="0">
                <a:latin typeface="Arial" pitchFamily="34" charset="0"/>
                <a:cs typeface="Arial" pitchFamily="34" charset="0"/>
              </a:rPr>
              <a:t>dur.</a:t>
            </a:r>
            <a:br>
              <a:rPr lang="fr-FR" sz="800" dirty="0" smtClean="0">
                <a:latin typeface="Arial" pitchFamily="34" charset="0"/>
                <a:cs typeface="Arial" pitchFamily="34" charset="0"/>
              </a:rPr>
            </a:br>
            <a:r>
              <a:rPr lang="fr-FR" sz="800" dirty="0" smtClean="0">
                <a:latin typeface="Arial" pitchFamily="34" charset="0"/>
                <a:cs typeface="Arial" pitchFamily="34" charset="0"/>
              </a:rPr>
              <a:t>Continuez à piler.</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un jaune </a:t>
            </a:r>
            <a:r>
              <a:rPr lang="fr-FR" sz="800" dirty="0" smtClean="0">
                <a:latin typeface="Arial" pitchFamily="34" charset="0"/>
                <a:cs typeface="Arial" pitchFamily="34" charset="0"/>
              </a:rPr>
              <a:t>d'œuf </a:t>
            </a:r>
            <a:r>
              <a:rPr lang="fr-FR" sz="800" dirty="0" smtClean="0">
                <a:latin typeface="Arial" pitchFamily="34" charset="0"/>
                <a:cs typeface="Arial" pitchFamily="34" charset="0"/>
              </a:rPr>
              <a:t>cru, du sel, du poivre blanc une cuillerée à café de moutarde forte puis </a:t>
            </a:r>
            <a:r>
              <a:rPr lang="fr-FR" sz="800" dirty="0" smtClean="0">
                <a:latin typeface="Arial" pitchFamily="34" charset="0"/>
                <a:cs typeface="Arial" pitchFamily="34" charset="0"/>
              </a:rPr>
              <a:t>1 dl d'huile d'olive cuillerée </a:t>
            </a:r>
            <a:r>
              <a:rPr lang="fr-FR" sz="800" dirty="0" smtClean="0">
                <a:latin typeface="Arial" pitchFamily="34" charset="0"/>
                <a:cs typeface="Arial" pitchFamily="34" charset="0"/>
              </a:rPr>
              <a:t>par cuillerée.</a:t>
            </a:r>
            <a:br>
              <a:rPr lang="fr-FR" sz="800" dirty="0" smtClean="0">
                <a:latin typeface="Arial" pitchFamily="34" charset="0"/>
                <a:cs typeface="Arial" pitchFamily="34" charset="0"/>
              </a:rPr>
            </a:br>
            <a:r>
              <a:rPr lang="fr-FR" sz="800" dirty="0" smtClean="0">
                <a:latin typeface="Arial" pitchFamily="34" charset="0"/>
                <a:cs typeface="Arial" pitchFamily="34" charset="0"/>
              </a:rPr>
              <a:t>Rectifiez l'assaisonnement.</a:t>
            </a:r>
            <a:br>
              <a:rPr lang="fr-FR" sz="800" dirty="0" smtClean="0">
                <a:latin typeface="Arial" pitchFamily="34" charset="0"/>
                <a:cs typeface="Arial" pitchFamily="34" charset="0"/>
              </a:rPr>
            </a:br>
            <a:r>
              <a:rPr lang="fr-FR" sz="800" dirty="0" smtClean="0">
                <a:latin typeface="Arial" pitchFamily="34" charset="0"/>
                <a:cs typeface="Arial" pitchFamily="34" charset="0"/>
              </a:rPr>
              <a:t>Mettez en saucière froide.</a:t>
            </a:r>
          </a:p>
          <a:p>
            <a:pPr>
              <a:buNone/>
            </a:pP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p>
          <a:p>
            <a:pPr>
              <a:buNone/>
            </a:pPr>
            <a:endParaRPr lang="fr-FR" sz="800" dirty="0">
              <a:latin typeface="Arial" pitchFamily="34" charset="0"/>
              <a:cs typeface="Arial" pitchFamily="34" charset="0"/>
            </a:endParaRPr>
          </a:p>
        </p:txBody>
      </p:sp>
      <p:pic>
        <p:nvPicPr>
          <p:cNvPr id="10" name="Image 9" descr="SAU.jpg"/>
          <p:cNvPicPr>
            <a:picLocks noChangeAspect="1"/>
          </p:cNvPicPr>
          <p:nvPr/>
        </p:nvPicPr>
        <p:blipFill>
          <a:blip r:embed="rId4" cstate="print"/>
          <a:stretch>
            <a:fillRect/>
          </a:stretch>
        </p:blipFill>
        <p:spPr>
          <a:xfrm>
            <a:off x="4283968" y="404664"/>
            <a:ext cx="1489915" cy="1116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SAUCES DIVERSES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dirty="0"/>
          </a:p>
        </p:txBody>
      </p:sp>
      <p:sp>
        <p:nvSpPr>
          <p:cNvPr id="5" name="Espace réservé du contenu 2"/>
          <p:cNvSpPr>
            <a:spLocks noGrp="1"/>
          </p:cNvSpPr>
          <p:nvPr>
            <p:ph sz="half" idx="1"/>
          </p:nvPr>
        </p:nvSpPr>
        <p:spPr>
          <a:xfrm>
            <a:off x="990600" y="1828800"/>
            <a:ext cx="3810000" cy="4552528"/>
          </a:xfrm>
        </p:spPr>
        <p:txBody>
          <a:bodyPr/>
          <a:lstStyle/>
          <a:p>
            <a:r>
              <a:rPr lang="fr-FR" sz="800" b="1" dirty="0" smtClean="0">
                <a:latin typeface="Arial" pitchFamily="34" charset="0"/>
                <a:cs typeface="Arial" pitchFamily="34" charset="0"/>
              </a:rPr>
              <a:t>Sauce indienne froide (pour 30 cl)</a:t>
            </a:r>
          </a:p>
          <a:p>
            <a:pPr>
              <a:buNone/>
            </a:pPr>
            <a:r>
              <a:rPr lang="fr-FR" sz="800" dirty="0" smtClean="0">
                <a:latin typeface="Arial" pitchFamily="34" charset="0"/>
                <a:cs typeface="Arial" pitchFamily="34" charset="0"/>
              </a:rPr>
              <a:t>	Ingrédients :		- 1 </a:t>
            </a:r>
            <a:r>
              <a:rPr lang="fr-FR" sz="800" dirty="0" smtClean="0">
                <a:latin typeface="Arial" pitchFamily="34" charset="0"/>
                <a:cs typeface="Arial" pitchFamily="34" charset="0"/>
              </a:rPr>
              <a:t>jaune d’œuf </a:t>
            </a:r>
          </a:p>
          <a:p>
            <a:pPr>
              <a:buNone/>
            </a:pPr>
            <a:r>
              <a:rPr lang="fr-FR" sz="800" dirty="0" smtClean="0">
                <a:latin typeface="Arial" pitchFamily="34" charset="0"/>
                <a:cs typeface="Arial" pitchFamily="34" charset="0"/>
              </a:rPr>
              <a:t>			- ½ </a:t>
            </a:r>
            <a:r>
              <a:rPr lang="fr-FR" sz="800" dirty="0" smtClean="0">
                <a:latin typeface="Arial" pitchFamily="34" charset="0"/>
                <a:cs typeface="Arial" pitchFamily="34" charset="0"/>
              </a:rPr>
              <a:t>c à c de curcuma </a:t>
            </a:r>
          </a:p>
          <a:p>
            <a:pPr>
              <a:buNone/>
            </a:pPr>
            <a:r>
              <a:rPr lang="fr-FR" sz="800" dirty="0" smtClean="0">
                <a:latin typeface="Arial" pitchFamily="34" charset="0"/>
                <a:cs typeface="Arial" pitchFamily="34" charset="0"/>
              </a:rPr>
              <a:t>			- ¼ c. </a:t>
            </a:r>
            <a:r>
              <a:rPr lang="fr-FR" sz="800" dirty="0" smtClean="0">
                <a:latin typeface="Arial" pitchFamily="34" charset="0"/>
                <a:cs typeface="Arial" pitchFamily="34" charset="0"/>
              </a:rPr>
              <a:t>à </a:t>
            </a:r>
            <a:r>
              <a:rPr lang="fr-FR" sz="800" dirty="0" smtClean="0">
                <a:latin typeface="Arial" pitchFamily="34" charset="0"/>
                <a:cs typeface="Arial" pitchFamily="34" charset="0"/>
              </a:rPr>
              <a:t>c. </a:t>
            </a:r>
            <a:r>
              <a:rPr lang="fr-FR" sz="800" dirty="0" smtClean="0">
                <a:latin typeface="Arial" pitchFamily="34" charset="0"/>
                <a:cs typeface="Arial" pitchFamily="34" charset="0"/>
              </a:rPr>
              <a:t>de cumin moulu </a:t>
            </a:r>
          </a:p>
          <a:p>
            <a:pPr>
              <a:buNone/>
            </a:pPr>
            <a:r>
              <a:rPr lang="fr-FR" sz="800" dirty="0" smtClean="0">
                <a:latin typeface="Arial" pitchFamily="34" charset="0"/>
                <a:cs typeface="Arial" pitchFamily="34" charset="0"/>
              </a:rPr>
              <a:t>			- ¼ </a:t>
            </a:r>
            <a:r>
              <a:rPr lang="fr-FR" sz="800" dirty="0" smtClean="0">
                <a:latin typeface="Arial" pitchFamily="34" charset="0"/>
                <a:cs typeface="Arial" pitchFamily="34" charset="0"/>
              </a:rPr>
              <a:t>de </a:t>
            </a:r>
            <a:r>
              <a:rPr lang="fr-FR" sz="800" dirty="0" smtClean="0">
                <a:latin typeface="Arial" pitchFamily="34" charset="0"/>
                <a:cs typeface="Arial" pitchFamily="34" charset="0"/>
              </a:rPr>
              <a:t>c. </a:t>
            </a:r>
            <a:r>
              <a:rPr lang="fr-FR" sz="800" dirty="0" smtClean="0">
                <a:latin typeface="Arial" pitchFamily="34" charset="0"/>
                <a:cs typeface="Arial" pitchFamily="34" charset="0"/>
              </a:rPr>
              <a:t>à </a:t>
            </a:r>
            <a:r>
              <a:rPr lang="fr-FR" sz="800" dirty="0" smtClean="0">
                <a:latin typeface="Arial" pitchFamily="34" charset="0"/>
                <a:cs typeface="Arial" pitchFamily="34" charset="0"/>
              </a:rPr>
              <a:t>c. </a:t>
            </a:r>
            <a:r>
              <a:rPr lang="fr-FR" sz="800" dirty="0" smtClean="0">
                <a:latin typeface="Arial" pitchFamily="34" charset="0"/>
                <a:cs typeface="Arial" pitchFamily="34" charset="0"/>
              </a:rPr>
              <a:t>de coriandre moulue </a:t>
            </a:r>
          </a:p>
          <a:p>
            <a:pPr>
              <a:buNone/>
            </a:pPr>
            <a:r>
              <a:rPr lang="fr-FR" sz="800" dirty="0" smtClean="0">
                <a:latin typeface="Arial" pitchFamily="34" charset="0"/>
                <a:cs typeface="Arial" pitchFamily="34" charset="0"/>
              </a:rPr>
              <a:t>			- 15 </a:t>
            </a:r>
            <a:r>
              <a:rPr lang="fr-FR" sz="800" dirty="0" smtClean="0">
                <a:latin typeface="Arial" pitchFamily="34" charset="0"/>
                <a:cs typeface="Arial" pitchFamily="34" charset="0"/>
              </a:rPr>
              <a:t>cl d’huile de tournesol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s de jus de citron </a:t>
            </a:r>
          </a:p>
          <a:p>
            <a:pPr>
              <a:buNone/>
            </a:pPr>
            <a:r>
              <a:rPr lang="fr-FR" sz="800" dirty="0" smtClean="0">
                <a:latin typeface="Arial" pitchFamily="34" charset="0"/>
                <a:cs typeface="Arial" pitchFamily="34" charset="0"/>
              </a:rPr>
              <a:t>			- 150 </a:t>
            </a:r>
            <a:r>
              <a:rPr lang="fr-FR" sz="800" dirty="0" smtClean="0">
                <a:latin typeface="Arial" pitchFamily="34" charset="0"/>
                <a:cs typeface="Arial" pitchFamily="34" charset="0"/>
              </a:rPr>
              <a:t>g de yaourt nature </a:t>
            </a:r>
          </a:p>
          <a:p>
            <a:pPr>
              <a:buNone/>
            </a:pPr>
            <a:r>
              <a:rPr lang="fr-FR" sz="800" dirty="0" smtClean="0">
                <a:latin typeface="Arial" pitchFamily="34" charset="0"/>
                <a:cs typeface="Arial" pitchFamily="34" charset="0"/>
              </a:rPr>
              <a:t>			- sel </a:t>
            </a:r>
            <a:r>
              <a:rPr lang="fr-FR" sz="800" dirty="0" smtClean="0">
                <a:latin typeface="Arial" pitchFamily="34" charset="0"/>
                <a:cs typeface="Arial" pitchFamily="34" charset="0"/>
              </a:rPr>
              <a:t>et poivre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Mélangez </a:t>
            </a:r>
            <a:r>
              <a:rPr lang="fr-FR" sz="800" dirty="0" smtClean="0">
                <a:latin typeface="Arial" pitchFamily="34" charset="0"/>
                <a:cs typeface="Arial" pitchFamily="34" charset="0"/>
              </a:rPr>
              <a:t>le jaune d’œuf et les épices dans une jatte. Incorporez peu à peu l’huile en tournant toujours dans le même sens jusqu’à ce que cela soit épais et homogène. Incorporez le jus de citron, le yaourt, salez et poivrez.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p>
          <a:p>
            <a:r>
              <a:rPr lang="fr-FR" sz="800" b="1" dirty="0" smtClean="0">
                <a:latin typeface="Arial" pitchFamily="34" charset="0"/>
                <a:cs typeface="Arial" pitchFamily="34" charset="0"/>
              </a:rPr>
              <a:t>Harissa (pour 15 cl)</a:t>
            </a:r>
          </a:p>
          <a:p>
            <a:pPr>
              <a:buNone/>
            </a:pPr>
            <a:r>
              <a:rPr lang="fr-FR" sz="800" dirty="0" smtClean="0">
                <a:latin typeface="Arial" pitchFamily="34" charset="0"/>
                <a:cs typeface="Arial" pitchFamily="34" charset="0"/>
              </a:rPr>
              <a:t>	Ingrédients :		- 75 </a:t>
            </a:r>
            <a:r>
              <a:rPr lang="fr-FR" sz="800" dirty="0" smtClean="0">
                <a:latin typeface="Arial" pitchFamily="34" charset="0"/>
                <a:cs typeface="Arial" pitchFamily="34" charset="0"/>
              </a:rPr>
              <a:t>g de piments oiseau </a:t>
            </a:r>
          </a:p>
          <a:p>
            <a:pPr>
              <a:buNone/>
            </a:pPr>
            <a:r>
              <a:rPr lang="fr-FR" sz="800" dirty="0" smtClean="0">
                <a:latin typeface="Arial" pitchFamily="34" charset="0"/>
                <a:cs typeface="Arial" pitchFamily="34" charset="0"/>
              </a:rPr>
              <a:t>			- 6 </a:t>
            </a:r>
            <a:r>
              <a:rPr lang="fr-FR" sz="800" dirty="0" smtClean="0">
                <a:latin typeface="Arial" pitchFamily="34" charset="0"/>
                <a:cs typeface="Arial" pitchFamily="34" charset="0"/>
              </a:rPr>
              <a:t>gousses d’ail écrasées </a:t>
            </a:r>
          </a:p>
          <a:p>
            <a:pPr>
              <a:buNone/>
            </a:pPr>
            <a:r>
              <a:rPr lang="fr-FR" sz="800" dirty="0" smtClean="0">
                <a:latin typeface="Arial" pitchFamily="34" charset="0"/>
                <a:cs typeface="Arial" pitchFamily="34" charset="0"/>
              </a:rPr>
              <a:t>			- 4 c. </a:t>
            </a:r>
            <a:r>
              <a:rPr lang="fr-FR" sz="800" dirty="0" smtClean="0">
                <a:latin typeface="Arial" pitchFamily="34" charset="0"/>
                <a:cs typeface="Arial" pitchFamily="34" charset="0"/>
              </a:rPr>
              <a:t>à </a:t>
            </a:r>
            <a:r>
              <a:rPr lang="fr-FR" sz="800" dirty="0" smtClean="0">
                <a:latin typeface="Arial" pitchFamily="34" charset="0"/>
                <a:cs typeface="Arial" pitchFamily="34" charset="0"/>
              </a:rPr>
              <a:t>s. </a:t>
            </a:r>
            <a:r>
              <a:rPr lang="fr-FR" sz="800" dirty="0" smtClean="0">
                <a:latin typeface="Arial" pitchFamily="34" charset="0"/>
                <a:cs typeface="Arial" pitchFamily="34" charset="0"/>
              </a:rPr>
              <a:t>de sel de mer </a:t>
            </a:r>
          </a:p>
          <a:p>
            <a:pPr>
              <a:buNone/>
            </a:pPr>
            <a:r>
              <a:rPr lang="fr-FR" sz="800" dirty="0" smtClean="0">
                <a:latin typeface="Arial" pitchFamily="34" charset="0"/>
                <a:cs typeface="Arial" pitchFamily="34" charset="0"/>
              </a:rPr>
              <a:t>			- 6 c. </a:t>
            </a:r>
            <a:r>
              <a:rPr lang="fr-FR" sz="800" dirty="0" smtClean="0">
                <a:latin typeface="Arial" pitchFamily="34" charset="0"/>
                <a:cs typeface="Arial" pitchFamily="34" charset="0"/>
              </a:rPr>
              <a:t>à </a:t>
            </a:r>
            <a:r>
              <a:rPr lang="fr-FR" sz="800" dirty="0" smtClean="0">
                <a:latin typeface="Arial" pitchFamily="34" charset="0"/>
                <a:cs typeface="Arial" pitchFamily="34" charset="0"/>
              </a:rPr>
              <a:t>s. </a:t>
            </a:r>
            <a:r>
              <a:rPr lang="fr-FR" sz="800" dirty="0" smtClean="0">
                <a:latin typeface="Arial" pitchFamily="34" charset="0"/>
                <a:cs typeface="Arial" pitchFamily="34" charset="0"/>
              </a:rPr>
              <a:t>de coriandre moulue </a:t>
            </a:r>
          </a:p>
          <a:p>
            <a:pPr>
              <a:buNone/>
            </a:pPr>
            <a:r>
              <a:rPr lang="fr-FR" sz="800" dirty="0" smtClean="0">
                <a:latin typeface="Arial" pitchFamily="34" charset="0"/>
                <a:cs typeface="Arial" pitchFamily="34" charset="0"/>
              </a:rPr>
              <a:t>			- 4 c. </a:t>
            </a:r>
            <a:r>
              <a:rPr lang="fr-FR" sz="800" dirty="0" smtClean="0">
                <a:latin typeface="Arial" pitchFamily="34" charset="0"/>
                <a:cs typeface="Arial" pitchFamily="34" charset="0"/>
              </a:rPr>
              <a:t>à </a:t>
            </a:r>
            <a:r>
              <a:rPr lang="fr-FR" sz="800" dirty="0" smtClean="0">
                <a:latin typeface="Arial" pitchFamily="34" charset="0"/>
                <a:cs typeface="Arial" pitchFamily="34" charset="0"/>
              </a:rPr>
              <a:t>s. </a:t>
            </a:r>
            <a:r>
              <a:rPr lang="fr-FR" sz="800" dirty="0" smtClean="0">
                <a:latin typeface="Arial" pitchFamily="34" charset="0"/>
                <a:cs typeface="Arial" pitchFamily="34" charset="0"/>
              </a:rPr>
              <a:t>de cumin moulu </a:t>
            </a:r>
          </a:p>
          <a:p>
            <a:pPr>
              <a:buNone/>
            </a:pPr>
            <a:r>
              <a:rPr lang="fr-FR" sz="800" dirty="0" smtClean="0">
                <a:latin typeface="Arial" pitchFamily="34" charset="0"/>
                <a:cs typeface="Arial" pitchFamily="34" charset="0"/>
              </a:rPr>
              <a:t>			- 9 c. </a:t>
            </a:r>
            <a:r>
              <a:rPr lang="fr-FR" sz="800" dirty="0" smtClean="0">
                <a:latin typeface="Arial" pitchFamily="34" charset="0"/>
                <a:cs typeface="Arial" pitchFamily="34" charset="0"/>
              </a:rPr>
              <a:t>à </a:t>
            </a:r>
            <a:r>
              <a:rPr lang="fr-FR" sz="800" dirty="0" smtClean="0">
                <a:latin typeface="Arial" pitchFamily="34" charset="0"/>
                <a:cs typeface="Arial" pitchFamily="34" charset="0"/>
              </a:rPr>
              <a:t>s. </a:t>
            </a:r>
            <a:r>
              <a:rPr lang="fr-FR" sz="800" dirty="0" smtClean="0">
                <a:latin typeface="Arial" pitchFamily="34" charset="0"/>
                <a:cs typeface="Arial" pitchFamily="34" charset="0"/>
              </a:rPr>
              <a:t>d’huile d’olive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Équeutez </a:t>
            </a:r>
            <a:r>
              <a:rPr lang="fr-FR" sz="800" dirty="0" smtClean="0">
                <a:latin typeface="Arial" pitchFamily="34" charset="0"/>
                <a:cs typeface="Arial" pitchFamily="34" charset="0"/>
              </a:rPr>
              <a:t>et égrenez les piments et faites-les ramollir dans de l’eau chaude. </a:t>
            </a:r>
          </a:p>
          <a:p>
            <a:pPr>
              <a:buNone/>
            </a:pPr>
            <a:r>
              <a:rPr lang="fr-FR" sz="800" dirty="0" smtClean="0">
                <a:latin typeface="Arial" pitchFamily="34" charset="0"/>
                <a:cs typeface="Arial" pitchFamily="34" charset="0"/>
              </a:rPr>
              <a:t>	Pendant </a:t>
            </a:r>
            <a:r>
              <a:rPr lang="fr-FR" sz="800" dirty="0" smtClean="0">
                <a:latin typeface="Arial" pitchFamily="34" charset="0"/>
                <a:cs typeface="Arial" pitchFamily="34" charset="0"/>
              </a:rPr>
              <a:t>ce temps pilez l’ail dans un mortier avec la moitié du sel. Retirez du mortier et laissez de côté.</a:t>
            </a:r>
          </a:p>
          <a:p>
            <a:pPr>
              <a:buNone/>
            </a:pPr>
            <a:r>
              <a:rPr lang="fr-FR" sz="800" dirty="0" smtClean="0">
                <a:latin typeface="Arial" pitchFamily="34" charset="0"/>
                <a:cs typeface="Arial" pitchFamily="34" charset="0"/>
              </a:rPr>
              <a:t>	Réduisez </a:t>
            </a:r>
            <a:r>
              <a:rPr lang="fr-FR" sz="800" dirty="0" smtClean="0">
                <a:latin typeface="Arial" pitchFamily="34" charset="0"/>
                <a:cs typeface="Arial" pitchFamily="34" charset="0"/>
              </a:rPr>
              <a:t>en pâte dans le mortier les piments égouttés avec le reste de sel. Mélangez avec l’ail.</a:t>
            </a:r>
          </a:p>
          <a:p>
            <a:pPr>
              <a:buNone/>
            </a:pPr>
            <a:r>
              <a:rPr lang="fr-FR" sz="800" dirty="0" smtClean="0">
                <a:latin typeface="Arial" pitchFamily="34" charset="0"/>
                <a:cs typeface="Arial" pitchFamily="34" charset="0"/>
              </a:rPr>
              <a:t>	Mélangez </a:t>
            </a:r>
            <a:r>
              <a:rPr lang="fr-FR" sz="800" dirty="0" smtClean="0">
                <a:latin typeface="Arial" pitchFamily="34" charset="0"/>
                <a:cs typeface="Arial" pitchFamily="34" charset="0"/>
              </a:rPr>
              <a:t>la coriandre et le cumin dans le mortier et ajoutez le mélange précédent. Ajoutez l’huile peu à peu jusqu’à ce que cela soit homogène.</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Sauce aux anchois </a:t>
            </a:r>
          </a:p>
          <a:p>
            <a:pPr>
              <a:buNone/>
            </a:pPr>
            <a:r>
              <a:rPr lang="fr-FR" sz="800" dirty="0" smtClean="0">
                <a:latin typeface="Arial" pitchFamily="34" charset="0"/>
                <a:cs typeface="Arial" pitchFamily="34" charset="0"/>
              </a:rPr>
              <a:t>	Ingrédients :		- 4 </a:t>
            </a:r>
            <a:r>
              <a:rPr lang="fr-FR" sz="800" dirty="0" smtClean="0">
                <a:latin typeface="Arial" pitchFamily="34" charset="0"/>
                <a:cs typeface="Arial" pitchFamily="34" charset="0"/>
              </a:rPr>
              <a:t>filets d’anchois conservés au sel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c de moutarde </a:t>
            </a:r>
          </a:p>
          <a:p>
            <a:pPr>
              <a:buNone/>
            </a:pPr>
            <a:r>
              <a:rPr lang="fr-FR" sz="800" dirty="0" smtClean="0">
                <a:latin typeface="Arial" pitchFamily="34" charset="0"/>
                <a:cs typeface="Arial" pitchFamily="34" charset="0"/>
              </a:rPr>
              <a:t>			- ½ </a:t>
            </a:r>
            <a:r>
              <a:rPr lang="fr-FR" sz="800" dirty="0" smtClean="0">
                <a:latin typeface="Arial" pitchFamily="34" charset="0"/>
                <a:cs typeface="Arial" pitchFamily="34" charset="0"/>
              </a:rPr>
              <a:t>jus de citron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yaourt nature </a:t>
            </a:r>
          </a:p>
          <a:p>
            <a:pPr>
              <a:buNone/>
            </a:pPr>
            <a:r>
              <a:rPr lang="fr-FR" sz="800" dirty="0" smtClean="0">
                <a:latin typeface="Arial" pitchFamily="34" charset="0"/>
                <a:cs typeface="Arial" pitchFamily="34" charset="0"/>
              </a:rPr>
              <a:t>			- Sel</a:t>
            </a:r>
            <a:r>
              <a:rPr lang="fr-FR" sz="800" dirty="0" smtClean="0">
                <a:latin typeface="Arial" pitchFamily="34" charset="0"/>
                <a:cs typeface="Arial" pitchFamily="34" charset="0"/>
              </a:rPr>
              <a:t>, poivre </a:t>
            </a:r>
          </a:p>
          <a:p>
            <a:pPr>
              <a:buNone/>
            </a:pPr>
            <a:r>
              <a:rPr lang="fr-FR" sz="800" dirty="0" smtClean="0">
                <a:latin typeface="Arial" pitchFamily="34" charset="0"/>
                <a:cs typeface="Arial" pitchFamily="34" charset="0"/>
              </a:rPr>
              <a:t>			- 2 </a:t>
            </a:r>
            <a:r>
              <a:rPr lang="fr-FR" sz="800" dirty="0" smtClean="0">
                <a:latin typeface="Arial" pitchFamily="34" charset="0"/>
                <a:cs typeface="Arial" pitchFamily="34" charset="0"/>
              </a:rPr>
              <a:t>gousses d’ail.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Laver </a:t>
            </a:r>
            <a:r>
              <a:rPr lang="fr-FR" sz="800" dirty="0" smtClean="0">
                <a:latin typeface="Arial" pitchFamily="34" charset="0"/>
                <a:cs typeface="Arial" pitchFamily="34" charset="0"/>
              </a:rPr>
              <a:t>et essuyer les filets d’anchois puis les piler avec l’ail. Verser petit à petit le jus de citron. Ajouter la moutarde, le sel, le poivre et le yaourt.</a:t>
            </a:r>
            <a:br>
              <a:rPr lang="fr-FR" sz="800" dirty="0" smtClean="0">
                <a:latin typeface="Arial" pitchFamily="34" charset="0"/>
                <a:cs typeface="Arial" pitchFamily="34" charset="0"/>
              </a:rPr>
            </a:br>
            <a:r>
              <a:rPr lang="fr-FR" sz="800" i="1" dirty="0" smtClean="0">
                <a:latin typeface="Arial" pitchFamily="34" charset="0"/>
                <a:cs typeface="Arial" pitchFamily="34" charset="0"/>
              </a:rPr>
              <a:t>Utilisations : </a:t>
            </a:r>
          </a:p>
          <a:p>
            <a:pPr>
              <a:buNone/>
            </a:pPr>
            <a:r>
              <a:rPr lang="fr-FR" sz="800" i="1" dirty="0" smtClean="0">
                <a:latin typeface="Arial" pitchFamily="34" charset="0"/>
                <a:cs typeface="Arial" pitchFamily="34" charset="0"/>
              </a:rPr>
              <a:t>	Poissons</a:t>
            </a:r>
            <a:r>
              <a:rPr lang="fr-FR" sz="800" i="1" dirty="0" smtClean="0">
                <a:latin typeface="Arial" pitchFamily="34" charset="0"/>
                <a:cs typeface="Arial" pitchFamily="34" charset="0"/>
              </a:rPr>
              <a:t>, viandes froides. </a:t>
            </a:r>
          </a:p>
          <a:p>
            <a:pPr>
              <a:buNone/>
            </a:pPr>
            <a:r>
              <a:rPr lang="fr-FR" sz="800" dirty="0" smtClean="0">
                <a:latin typeface="Arial" pitchFamily="34" charset="0"/>
                <a:cs typeface="Arial" pitchFamily="34" charset="0"/>
              </a:rPr>
              <a:t> </a:t>
            </a:r>
          </a:p>
          <a:p>
            <a:r>
              <a:rPr lang="fr-FR" sz="800" b="1" dirty="0" smtClean="0">
                <a:latin typeface="Arial" pitchFamily="34" charset="0"/>
                <a:cs typeface="Arial" pitchFamily="34" charset="0"/>
              </a:rPr>
              <a:t>Sauce grelette </a:t>
            </a:r>
          </a:p>
          <a:p>
            <a:pPr>
              <a:buNone/>
            </a:pPr>
            <a:r>
              <a:rPr lang="fr-FR" sz="800" dirty="0" smtClean="0">
                <a:latin typeface="Arial" pitchFamily="34" charset="0"/>
                <a:cs typeface="Arial" pitchFamily="34" charset="0"/>
              </a:rPr>
              <a:t>	Ingrédients :		- 4 </a:t>
            </a:r>
            <a:r>
              <a:rPr lang="fr-FR" sz="800" dirty="0" smtClean="0">
                <a:latin typeface="Arial" pitchFamily="34" charset="0"/>
                <a:cs typeface="Arial" pitchFamily="34" charset="0"/>
              </a:rPr>
              <a:t>tomates fraîches </a:t>
            </a:r>
          </a:p>
          <a:p>
            <a:pPr>
              <a:buNone/>
            </a:pPr>
            <a:r>
              <a:rPr lang="fr-FR" sz="800" dirty="0" smtClean="0">
                <a:latin typeface="Arial" pitchFamily="34" charset="0"/>
                <a:cs typeface="Arial" pitchFamily="34" charset="0"/>
              </a:rPr>
              <a:t>			- 100 </a:t>
            </a:r>
            <a:r>
              <a:rPr lang="fr-FR" sz="800" dirty="0" smtClean="0">
                <a:latin typeface="Arial" pitchFamily="34" charset="0"/>
                <a:cs typeface="Arial" pitchFamily="34" charset="0"/>
              </a:rPr>
              <a:t>g de fromage blanc </a:t>
            </a:r>
          </a:p>
          <a:p>
            <a:pPr>
              <a:buNone/>
            </a:pPr>
            <a:r>
              <a:rPr lang="fr-FR" sz="800" dirty="0" smtClean="0">
                <a:latin typeface="Arial" pitchFamily="34" charset="0"/>
                <a:cs typeface="Arial" pitchFamily="34" charset="0"/>
              </a:rPr>
              <a:t>			- 5 </a:t>
            </a:r>
            <a:r>
              <a:rPr lang="fr-FR" sz="800" dirty="0" smtClean="0">
                <a:latin typeface="Arial" pitchFamily="34" charset="0"/>
                <a:cs typeface="Arial" pitchFamily="34" charset="0"/>
              </a:rPr>
              <a:t>échalotes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jus de citron </a:t>
            </a:r>
          </a:p>
          <a:p>
            <a:pPr>
              <a:buNone/>
            </a:pPr>
            <a:r>
              <a:rPr lang="fr-FR" sz="800" dirty="0" smtClean="0">
                <a:latin typeface="Arial" pitchFamily="34" charset="0"/>
                <a:cs typeface="Arial" pitchFamily="34" charset="0"/>
              </a:rPr>
              <a:t>			- Sel </a:t>
            </a:r>
            <a:r>
              <a:rPr lang="fr-FR" sz="800" dirty="0" smtClean="0">
                <a:latin typeface="Arial" pitchFamily="34" charset="0"/>
                <a:cs typeface="Arial" pitchFamily="34" charset="0"/>
              </a:rPr>
              <a:t>et poivre.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pocher les tomates à l’eau bouillante et les peler. Mixer tous les ingrédients. Vérifier l’assaisonnement et servir très frais. </a:t>
            </a:r>
          </a:p>
          <a:p>
            <a:pPr>
              <a:buNone/>
            </a:pPr>
            <a:r>
              <a:rPr lang="fr-FR" sz="800" dirty="0" smtClean="0">
                <a:latin typeface="Arial" pitchFamily="34" charset="0"/>
                <a:cs typeface="Arial" pitchFamily="34" charset="0"/>
              </a:rPr>
              <a:t>	</a:t>
            </a:r>
            <a:r>
              <a:rPr lang="fr-FR" sz="800" i="1" dirty="0" smtClean="0">
                <a:latin typeface="Arial" pitchFamily="34" charset="0"/>
                <a:cs typeface="Arial" pitchFamily="34" charset="0"/>
              </a:rPr>
              <a:t>Utilisations </a:t>
            </a:r>
            <a:r>
              <a:rPr lang="fr-FR" sz="800" i="1" dirty="0" smtClean="0">
                <a:latin typeface="Arial" pitchFamily="34" charset="0"/>
                <a:cs typeface="Arial" pitchFamily="34" charset="0"/>
              </a:rPr>
              <a:t>: </a:t>
            </a:r>
          </a:p>
          <a:p>
            <a:pPr>
              <a:buNone/>
            </a:pPr>
            <a:r>
              <a:rPr lang="fr-FR" sz="800" i="1" dirty="0" smtClean="0">
                <a:latin typeface="Arial" pitchFamily="34" charset="0"/>
                <a:cs typeface="Arial" pitchFamily="34" charset="0"/>
              </a:rPr>
              <a:t>	Poissons </a:t>
            </a:r>
            <a:r>
              <a:rPr lang="fr-FR" sz="800" i="1" dirty="0" smtClean="0">
                <a:latin typeface="Arial" pitchFamily="34" charset="0"/>
                <a:cs typeface="Arial" pitchFamily="34" charset="0"/>
              </a:rPr>
              <a:t>et crudités. </a:t>
            </a:r>
          </a:p>
          <a:p>
            <a:endParaRPr lang="fr-FR" sz="800" dirty="0">
              <a:latin typeface="Arial" pitchFamily="34" charset="0"/>
              <a:cs typeface="Arial" pitchFamily="34" charset="0"/>
            </a:endParaRPr>
          </a:p>
        </p:txBody>
      </p:sp>
      <p:pic>
        <p:nvPicPr>
          <p:cNvPr id="10" name="Image 9" descr="SAU.jpg"/>
          <p:cNvPicPr>
            <a:picLocks noChangeAspect="1"/>
          </p:cNvPicPr>
          <p:nvPr/>
        </p:nvPicPr>
        <p:blipFill>
          <a:blip r:embed="rId4" cstate="print"/>
          <a:stretch>
            <a:fillRect/>
          </a:stretch>
        </p:blipFill>
        <p:spPr>
          <a:xfrm>
            <a:off x="4283968" y="404664"/>
            <a:ext cx="1489915" cy="1116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SAUCES DIVERSES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a:p>
        </p:txBody>
      </p:sp>
      <p:sp>
        <p:nvSpPr>
          <p:cNvPr id="5" name="Espace réservé du contenu 2"/>
          <p:cNvSpPr>
            <a:spLocks noGrp="1"/>
          </p:cNvSpPr>
          <p:nvPr>
            <p:ph sz="half" idx="1"/>
          </p:nvPr>
        </p:nvSpPr>
        <p:spPr>
          <a:xfrm>
            <a:off x="990600" y="1828800"/>
            <a:ext cx="3810000" cy="4408512"/>
          </a:xfrm>
        </p:spPr>
        <p:txBody>
          <a:bodyPr/>
          <a:lstStyle/>
          <a:p>
            <a:r>
              <a:rPr lang="fr-FR" sz="800" b="1" dirty="0" smtClean="0">
                <a:latin typeface="Arial" pitchFamily="34" charset="0"/>
                <a:cs typeface="Arial" pitchFamily="34" charset="0"/>
              </a:rPr>
              <a:t>Sauce pamplemousse </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½ pamplemousse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c à s d’eau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c à s de yaourt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poivre. </a:t>
            </a: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Peler </a:t>
            </a:r>
            <a:r>
              <a:rPr lang="fr-FR" sz="800" dirty="0" smtClean="0">
                <a:latin typeface="Arial" pitchFamily="34" charset="0"/>
                <a:cs typeface="Arial" pitchFamily="34" charset="0"/>
              </a:rPr>
              <a:t>le pamplemousse, retirer les pépins et les petites peaux blanches amères. Le presser. Mélanger le jus ainsi obtenu avec l’eau, le yaourt, le sel et le poivre. Hacher très finement la pulpe du pamplemousse et l’ajouter à la sauce. Servir très frais. </a:t>
            </a:r>
          </a:p>
          <a:p>
            <a:pPr>
              <a:buNone/>
            </a:pPr>
            <a:r>
              <a:rPr lang="fr-FR" sz="800" dirty="0" smtClean="0">
                <a:latin typeface="Arial" pitchFamily="34" charset="0"/>
                <a:cs typeface="Arial" pitchFamily="34" charset="0"/>
              </a:rPr>
              <a:t>	Utilisations</a:t>
            </a:r>
            <a:r>
              <a:rPr lang="fr-FR" sz="800" dirty="0" smtClean="0">
                <a:latin typeface="Arial" pitchFamily="34" charset="0"/>
                <a:cs typeface="Arial" pitchFamily="34" charset="0"/>
              </a:rPr>
              <a:t> : Crudités, salades</a:t>
            </a:r>
            <a:r>
              <a:rPr lang="fr-FR" sz="800" dirty="0" smtClean="0">
                <a:latin typeface="Arial" pitchFamily="34" charset="0"/>
                <a:cs typeface="Arial" pitchFamily="34" charset="0"/>
              </a:rPr>
              <a:t>.</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Sauce portugaise </a:t>
            </a:r>
          </a:p>
          <a:p>
            <a:pPr>
              <a:buNone/>
            </a:pPr>
            <a:r>
              <a:rPr lang="fr-FR" sz="800" dirty="0" smtClean="0">
                <a:latin typeface="Arial" pitchFamily="34" charset="0"/>
                <a:cs typeface="Arial" pitchFamily="34" charset="0"/>
              </a:rPr>
              <a:t>	Ingrédients : 	- 8 </a:t>
            </a:r>
            <a:r>
              <a:rPr lang="fr-FR" sz="800" dirty="0" smtClean="0">
                <a:latin typeface="Arial" pitchFamily="34" charset="0"/>
                <a:cs typeface="Arial" pitchFamily="34" charset="0"/>
              </a:rPr>
              <a:t>tomates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s de concentré de tomates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poivron vert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oignon </a:t>
            </a:r>
          </a:p>
          <a:p>
            <a:pPr>
              <a:buNone/>
            </a:pPr>
            <a:r>
              <a:rPr lang="fr-FR" sz="800" dirty="0" smtClean="0">
                <a:latin typeface="Arial" pitchFamily="34" charset="0"/>
                <a:cs typeface="Arial" pitchFamily="34" charset="0"/>
              </a:rPr>
              <a:t>			- 6 </a:t>
            </a:r>
            <a:r>
              <a:rPr lang="fr-FR" sz="800" dirty="0" smtClean="0">
                <a:latin typeface="Arial" pitchFamily="34" charset="0"/>
                <a:cs typeface="Arial" pitchFamily="34" charset="0"/>
              </a:rPr>
              <a:t>gousses d’ail </a:t>
            </a:r>
          </a:p>
          <a:p>
            <a:pPr>
              <a:buNone/>
            </a:pPr>
            <a:r>
              <a:rPr lang="fr-FR" sz="800" dirty="0" smtClean="0">
                <a:latin typeface="Arial" pitchFamily="34" charset="0"/>
                <a:cs typeface="Arial" pitchFamily="34" charset="0"/>
              </a:rPr>
              <a:t>			- 2 </a:t>
            </a:r>
            <a:r>
              <a:rPr lang="fr-FR" sz="800" dirty="0" smtClean="0">
                <a:latin typeface="Arial" pitchFamily="34" charset="0"/>
                <a:cs typeface="Arial" pitchFamily="34" charset="0"/>
              </a:rPr>
              <a:t>feuilles de laurier </a:t>
            </a:r>
          </a:p>
          <a:p>
            <a:pPr>
              <a:buNone/>
            </a:pPr>
            <a:r>
              <a:rPr lang="fr-FR" sz="800" dirty="0" smtClean="0">
                <a:latin typeface="Arial" pitchFamily="34" charset="0"/>
                <a:cs typeface="Arial" pitchFamily="34" charset="0"/>
              </a:rPr>
              <a:t>			- sel</a:t>
            </a:r>
            <a:r>
              <a:rPr lang="fr-FR" sz="800" dirty="0" smtClean="0">
                <a:latin typeface="Arial" pitchFamily="34" charset="0"/>
                <a:cs typeface="Arial" pitchFamily="34" charset="0"/>
              </a:rPr>
              <a:t>, poivre </a:t>
            </a:r>
          </a:p>
          <a:p>
            <a:pPr>
              <a:buNone/>
            </a:pPr>
            <a:r>
              <a:rPr lang="fr-FR" sz="800" dirty="0" smtClean="0">
                <a:latin typeface="Arial" pitchFamily="34" charset="0"/>
                <a:cs typeface="Arial" pitchFamily="34" charset="0"/>
              </a:rPr>
              <a:t>			- herbes </a:t>
            </a:r>
            <a:r>
              <a:rPr lang="fr-FR" sz="800" dirty="0" smtClean="0">
                <a:latin typeface="Arial" pitchFamily="34" charset="0"/>
                <a:cs typeface="Arial" pitchFamily="34" charset="0"/>
              </a:rPr>
              <a:t>de Provence </a:t>
            </a:r>
          </a:p>
          <a:p>
            <a:pPr>
              <a:buNone/>
            </a:pPr>
            <a:r>
              <a:rPr lang="fr-FR" sz="800" dirty="0" smtClean="0">
                <a:latin typeface="Arial" pitchFamily="34" charset="0"/>
                <a:cs typeface="Arial" pitchFamily="34" charset="0"/>
              </a:rPr>
              <a:t>			- Piment </a:t>
            </a:r>
            <a:r>
              <a:rPr lang="fr-FR" sz="800" dirty="0" smtClean="0">
                <a:latin typeface="Arial" pitchFamily="34" charset="0"/>
                <a:cs typeface="Arial" pitchFamily="34" charset="0"/>
              </a:rPr>
              <a:t>(facultatif)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Laver </a:t>
            </a:r>
            <a:r>
              <a:rPr lang="fr-FR" sz="800" dirty="0" smtClean="0">
                <a:latin typeface="Arial" pitchFamily="34" charset="0"/>
                <a:cs typeface="Arial" pitchFamily="34" charset="0"/>
              </a:rPr>
              <a:t>et couper les tomates. Les mettre dans une casserole avec l’ail écrasé, les oignons émincés, le sel, le poivre, le laurier et les herbes de Provence. Faire cuire su feu vif pendant 10 minutes environ. Ajouter le concentré de tomates et le poivron pelé et coupé en fines lamelles. Faire réduire pendant 20 minutes environ. Retirer les feuilles de laurier, puis mixer le tout. Selon le goût, ajouter une pointe de piment. </a:t>
            </a:r>
          </a:p>
          <a:p>
            <a:pPr>
              <a:buNone/>
            </a:pPr>
            <a:r>
              <a:rPr lang="fr-FR" sz="800" dirty="0" smtClean="0">
                <a:latin typeface="Arial" pitchFamily="34" charset="0"/>
                <a:cs typeface="Arial" pitchFamily="34" charset="0"/>
              </a:rPr>
              <a:t>	</a:t>
            </a:r>
            <a:r>
              <a:rPr lang="fr-FR" sz="800" i="1" dirty="0" smtClean="0">
                <a:latin typeface="Arial" pitchFamily="34" charset="0"/>
                <a:cs typeface="Arial" pitchFamily="34" charset="0"/>
              </a:rPr>
              <a:t>Utilisations </a:t>
            </a:r>
            <a:r>
              <a:rPr lang="fr-FR" sz="800" i="1" dirty="0" smtClean="0">
                <a:latin typeface="Arial" pitchFamily="34" charset="0"/>
                <a:cs typeface="Arial" pitchFamily="34" charset="0"/>
              </a:rPr>
              <a:t>: </a:t>
            </a:r>
          </a:p>
          <a:p>
            <a:pPr>
              <a:buNone/>
            </a:pPr>
            <a:r>
              <a:rPr lang="fr-FR" sz="800" i="1" dirty="0" smtClean="0">
                <a:latin typeface="Arial" pitchFamily="34" charset="0"/>
                <a:cs typeface="Arial" pitchFamily="34" charset="0"/>
              </a:rPr>
              <a:t>	Œufs </a:t>
            </a:r>
            <a:r>
              <a:rPr lang="fr-FR" sz="800" i="1" dirty="0" smtClean="0">
                <a:latin typeface="Arial" pitchFamily="34" charset="0"/>
                <a:cs typeface="Arial" pitchFamily="34" charset="0"/>
              </a:rPr>
              <a:t>pochés, légumes cuits, viandes. </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Sauce au poivre vert</a:t>
            </a:r>
          </a:p>
          <a:p>
            <a:pPr>
              <a:buNone/>
            </a:pPr>
            <a:r>
              <a:rPr lang="fr-FR" sz="800" dirty="0" smtClean="0">
                <a:latin typeface="Arial" pitchFamily="34" charset="0"/>
                <a:cs typeface="Arial" pitchFamily="34" charset="0"/>
              </a:rPr>
              <a:t>	Ingrédients :		- 1 </a:t>
            </a:r>
            <a:r>
              <a:rPr lang="fr-FR" sz="800" dirty="0" smtClean="0">
                <a:latin typeface="Arial" pitchFamily="34" charset="0"/>
                <a:cs typeface="Arial" pitchFamily="34" charset="0"/>
              </a:rPr>
              <a:t>verre de bouillon </a:t>
            </a:r>
          </a:p>
          <a:p>
            <a:pPr>
              <a:buNone/>
            </a:pPr>
            <a:r>
              <a:rPr lang="fr-FR" sz="800" dirty="0" smtClean="0">
                <a:latin typeface="Arial" pitchFamily="34" charset="0"/>
                <a:cs typeface="Arial" pitchFamily="34" charset="0"/>
              </a:rPr>
              <a:t>			- 5 </a:t>
            </a:r>
            <a:r>
              <a:rPr lang="fr-FR" sz="800" dirty="0" smtClean="0">
                <a:latin typeface="Arial" pitchFamily="34" charset="0"/>
                <a:cs typeface="Arial" pitchFamily="34" charset="0"/>
              </a:rPr>
              <a:t>échalotes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verre de vin blanc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c à s d’huile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petite courgette </a:t>
            </a:r>
          </a:p>
          <a:p>
            <a:pPr>
              <a:buNone/>
            </a:pPr>
            <a:r>
              <a:rPr lang="fr-FR" sz="800" dirty="0" smtClean="0">
                <a:latin typeface="Arial" pitchFamily="34" charset="0"/>
                <a:cs typeface="Arial" pitchFamily="34" charset="0"/>
              </a:rPr>
              <a:t>			- ½ </a:t>
            </a:r>
            <a:r>
              <a:rPr lang="fr-FR" sz="800" dirty="0" smtClean="0">
                <a:latin typeface="Arial" pitchFamily="34" charset="0"/>
                <a:cs typeface="Arial" pitchFamily="34" charset="0"/>
              </a:rPr>
              <a:t>poivron pelé </a:t>
            </a:r>
          </a:p>
          <a:p>
            <a:pPr>
              <a:buNone/>
            </a:pPr>
            <a:r>
              <a:rPr lang="fr-FR" sz="800" dirty="0" smtClean="0">
                <a:latin typeface="Arial" pitchFamily="34" charset="0"/>
                <a:cs typeface="Arial" pitchFamily="34" charset="0"/>
              </a:rPr>
              <a:t>			- 25 </a:t>
            </a:r>
            <a:r>
              <a:rPr lang="fr-FR" sz="800" dirty="0" smtClean="0">
                <a:latin typeface="Arial" pitchFamily="34" charset="0"/>
                <a:cs typeface="Arial" pitchFamily="34" charset="0"/>
              </a:rPr>
              <a:t>g de poivre vert </a:t>
            </a:r>
          </a:p>
          <a:p>
            <a:pPr>
              <a:buNone/>
            </a:pPr>
            <a:r>
              <a:rPr lang="fr-FR" sz="800" dirty="0" smtClean="0">
                <a:latin typeface="Arial" pitchFamily="34" charset="0"/>
                <a:cs typeface="Arial" pitchFamily="34" charset="0"/>
              </a:rPr>
              <a:t>			- 100 </a:t>
            </a:r>
            <a:r>
              <a:rPr lang="fr-FR" sz="800" dirty="0" smtClean="0">
                <a:latin typeface="Arial" pitchFamily="34" charset="0"/>
                <a:cs typeface="Arial" pitchFamily="34" charset="0"/>
              </a:rPr>
              <a:t>g de fromage blanc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une réduction d’échalotes avec le vin blanc. Pendant ce temps, couper la courgette en julienne et la faire sauter dans une poêle avec la cuillerée d’huile. Le légume doit rester croquant. Peler également le poivron et le couper en lamelles. </a:t>
            </a:r>
          </a:p>
          <a:p>
            <a:pPr>
              <a:buNone/>
            </a:pPr>
            <a:r>
              <a:rPr lang="fr-FR" sz="800" dirty="0" smtClean="0">
                <a:latin typeface="Arial" pitchFamily="34" charset="0"/>
                <a:cs typeface="Arial" pitchFamily="34" charset="0"/>
              </a:rPr>
              <a:t>	Dès </a:t>
            </a:r>
            <a:r>
              <a:rPr lang="fr-FR" sz="800" dirty="0" smtClean="0">
                <a:latin typeface="Arial" pitchFamily="34" charset="0"/>
                <a:cs typeface="Arial" pitchFamily="34" charset="0"/>
              </a:rPr>
              <a:t>que la réduction est faite, ajouter le bouillon aux échalotes. Faire cuire encore quelques minutes et juste avant de servir, ajouter les courgettes, le poivron et le poivre vert. Verser ce mélange petit à petit sur le fromage blanc. Rectifier l’assaisonnement si nécessaire.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p>
        </p:txBody>
      </p:sp>
      <p:pic>
        <p:nvPicPr>
          <p:cNvPr id="10" name="Image 9" descr="SAU.jpg"/>
          <p:cNvPicPr>
            <a:picLocks noChangeAspect="1"/>
          </p:cNvPicPr>
          <p:nvPr/>
        </p:nvPicPr>
        <p:blipFill>
          <a:blip r:embed="rId4" cstate="print"/>
          <a:stretch>
            <a:fillRect/>
          </a:stretch>
        </p:blipFill>
        <p:spPr>
          <a:xfrm>
            <a:off x="4283968" y="404664"/>
            <a:ext cx="1489915" cy="1116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SAUCES DIVERSES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8</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Sauce à l'échalote</a:t>
            </a:r>
          </a:p>
          <a:p>
            <a:pPr>
              <a:buNone/>
            </a:pPr>
            <a:r>
              <a:rPr lang="fr-FR" sz="800" dirty="0" smtClean="0">
                <a:latin typeface="Arial" pitchFamily="34" charset="0"/>
                <a:cs typeface="Arial" pitchFamily="34" charset="0"/>
              </a:rPr>
              <a:t>	Ingrédients :		- 1 </a:t>
            </a:r>
            <a:r>
              <a:rPr lang="fr-FR" sz="800" dirty="0" smtClean="0">
                <a:latin typeface="Arial" pitchFamily="34" charset="0"/>
                <a:cs typeface="Arial" pitchFamily="34" charset="0"/>
              </a:rPr>
              <a:t>jaune d’œuf cru </a:t>
            </a:r>
          </a:p>
          <a:p>
            <a:pPr>
              <a:buNone/>
            </a:pPr>
            <a:r>
              <a:rPr lang="fr-FR" sz="800" dirty="0" smtClean="0">
                <a:latin typeface="Arial" pitchFamily="34" charset="0"/>
                <a:cs typeface="Arial" pitchFamily="34" charset="0"/>
              </a:rPr>
              <a:t>			- 3 </a:t>
            </a:r>
            <a:r>
              <a:rPr lang="fr-FR" sz="800" dirty="0" smtClean="0">
                <a:latin typeface="Arial" pitchFamily="34" charset="0"/>
                <a:cs typeface="Arial" pitchFamily="34" charset="0"/>
              </a:rPr>
              <a:t>c à s de vinaigre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verre de bouillon </a:t>
            </a:r>
          </a:p>
          <a:p>
            <a:pPr>
              <a:buNone/>
            </a:pPr>
            <a:r>
              <a:rPr lang="fr-FR" sz="800" dirty="0" smtClean="0">
                <a:latin typeface="Arial" pitchFamily="34" charset="0"/>
                <a:cs typeface="Arial" pitchFamily="34" charset="0"/>
              </a:rPr>
              <a:t>			- 6 </a:t>
            </a:r>
            <a:r>
              <a:rPr lang="fr-FR" sz="800" dirty="0" smtClean="0">
                <a:latin typeface="Arial" pitchFamily="34" charset="0"/>
                <a:cs typeface="Arial" pitchFamily="34" charset="0"/>
              </a:rPr>
              <a:t>échalotes </a:t>
            </a:r>
          </a:p>
          <a:p>
            <a:pPr>
              <a:buNone/>
            </a:pPr>
            <a:r>
              <a:rPr lang="fr-FR" sz="800" dirty="0" smtClean="0">
                <a:latin typeface="Arial" pitchFamily="34" charset="0"/>
                <a:cs typeface="Arial" pitchFamily="34" charset="0"/>
              </a:rPr>
              <a:t>			- 1 </a:t>
            </a:r>
            <a:r>
              <a:rPr lang="fr-FR" sz="800" dirty="0" smtClean="0">
                <a:latin typeface="Arial" pitchFamily="34" charset="0"/>
                <a:cs typeface="Arial" pitchFamily="34" charset="0"/>
              </a:rPr>
              <a:t>verre de vin blanc </a:t>
            </a:r>
          </a:p>
          <a:p>
            <a:pPr>
              <a:buNone/>
            </a:pPr>
            <a:r>
              <a:rPr lang="fr-FR" sz="800" dirty="0" smtClean="0">
                <a:latin typeface="Arial" pitchFamily="34" charset="0"/>
                <a:cs typeface="Arial" pitchFamily="34" charset="0"/>
              </a:rPr>
              <a:t>			- sel</a:t>
            </a:r>
            <a:r>
              <a:rPr lang="fr-FR" sz="800" dirty="0" smtClean="0">
                <a:latin typeface="Arial" pitchFamily="34" charset="0"/>
                <a:cs typeface="Arial" pitchFamily="34" charset="0"/>
              </a:rPr>
              <a:t>, poivre, 1 c à s de moutarde.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une réduction avec les échalotes finement hachées, le bouillon, le vin blanc et le vinaigre. Pendant ce temps, mélanger dans un bol le jaune d’œuf, la moutarde, le sel et le poivre. Verser peu à peu votre réduction d’échalotes dans le bol. Si nécessaire faire réchauffer la sauce au bain-marie. </a:t>
            </a:r>
          </a:p>
          <a:p>
            <a:pPr>
              <a:buNone/>
            </a:pPr>
            <a:r>
              <a:rPr lang="fr-FR" sz="800" dirty="0" smtClean="0">
                <a:latin typeface="Arial" pitchFamily="34" charset="0"/>
                <a:cs typeface="Arial" pitchFamily="34" charset="0"/>
              </a:rPr>
              <a:t>	</a:t>
            </a:r>
            <a:r>
              <a:rPr lang="fr-FR" sz="800" i="1" dirty="0" smtClean="0">
                <a:latin typeface="Arial" pitchFamily="34" charset="0"/>
                <a:cs typeface="Arial" pitchFamily="34" charset="0"/>
              </a:rPr>
              <a:t>Utilisations </a:t>
            </a:r>
            <a:r>
              <a:rPr lang="fr-FR" sz="800" i="1" dirty="0" smtClean="0">
                <a:latin typeface="Arial" pitchFamily="34" charset="0"/>
                <a:cs typeface="Arial" pitchFamily="34" charset="0"/>
              </a:rPr>
              <a:t>: </a:t>
            </a:r>
          </a:p>
          <a:p>
            <a:pPr>
              <a:buNone/>
            </a:pPr>
            <a:r>
              <a:rPr lang="fr-FR" sz="800" i="1" dirty="0" smtClean="0">
                <a:latin typeface="Arial" pitchFamily="34" charset="0"/>
                <a:cs typeface="Arial" pitchFamily="34" charset="0"/>
              </a:rPr>
              <a:t>	Viandes </a:t>
            </a:r>
            <a:r>
              <a:rPr lang="fr-FR" sz="800" i="1" dirty="0" smtClean="0">
                <a:latin typeface="Arial" pitchFamily="34" charset="0"/>
                <a:cs typeface="Arial" pitchFamily="34" charset="0"/>
              </a:rPr>
              <a:t>rouges, salade de choux.</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SAU.jpg"/>
          <p:cNvPicPr>
            <a:picLocks noChangeAspect="1"/>
          </p:cNvPicPr>
          <p:nvPr/>
        </p:nvPicPr>
        <p:blipFill>
          <a:blip r:embed="rId4" cstate="print"/>
          <a:stretch>
            <a:fillRect/>
          </a:stretch>
        </p:blipFill>
        <p:spPr>
          <a:xfrm>
            <a:off x="4283968" y="404664"/>
            <a:ext cx="1489915" cy="1116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SAUCES DIVERSES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9</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SAU.jpg"/>
          <p:cNvPicPr>
            <a:picLocks noChangeAspect="1"/>
          </p:cNvPicPr>
          <p:nvPr/>
        </p:nvPicPr>
        <p:blipFill>
          <a:blip r:embed="rId4" cstate="print"/>
          <a:stretch>
            <a:fillRect/>
          </a:stretch>
        </p:blipFill>
        <p:spPr>
          <a:xfrm>
            <a:off x="4283968" y="404664"/>
            <a:ext cx="1489915" cy="1116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1993</TotalTime>
  <Words>100</Words>
  <Application>Microsoft Office PowerPoint</Application>
  <PresentationFormat>Affichage à l'écran (4:3)</PresentationFormat>
  <Paragraphs>262</Paragraphs>
  <Slides>9</Slides>
  <Notes>8</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9</vt:i4>
      </vt:variant>
    </vt:vector>
  </HeadingPairs>
  <TitlesOfParts>
    <vt:vector size="11" baseType="lpstr">
      <vt:lpstr>Modèle - Bloc note</vt:lpstr>
      <vt:lpstr>Feuille Microsoft Office Excel</vt:lpstr>
      <vt:lpstr>  </vt:lpstr>
      <vt:lpstr>SAUCES DIVERSES</vt:lpstr>
      <vt:lpstr>SAUCES DIVERSES</vt:lpstr>
      <vt:lpstr>SAUCES DIVERSES</vt:lpstr>
      <vt:lpstr>SAUCES DIVERSES</vt:lpstr>
      <vt:lpstr>SAUCES DIVERSES</vt:lpstr>
      <vt:lpstr>SAUCES DIVERSES</vt:lpstr>
      <vt:lpstr>SAUCES DIVERSES</vt:lpstr>
      <vt:lpstr>SAUCES DIVERSES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55</cp:revision>
  <dcterms:created xsi:type="dcterms:W3CDTF">2011-06-13T09:41:35Z</dcterms:created>
  <dcterms:modified xsi:type="dcterms:W3CDTF">2012-07-02T17:35:09Z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