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7"/>
  </p:notesMasterIdLst>
  <p:handoutMasterIdLst>
    <p:handoutMasterId r:id="rId8"/>
  </p:handoutMasterIdLst>
  <p:sldIdLst>
    <p:sldId id="259" r:id="rId2"/>
    <p:sldId id="262" r:id="rId3"/>
    <p:sldId id="260" r:id="rId4"/>
    <p:sldId id="261" r:id="rId5"/>
    <p:sldId id="263"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78" y="13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02/07/2012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RADIS ROSES</a:t>
            </a:r>
            <a:endParaRPr lang="fr-FR" dirty="0"/>
          </a:p>
        </p:txBody>
      </p:sp>
      <p:pic>
        <p:nvPicPr>
          <p:cNvPr id="10" name="Image 9" descr="R ROSE.jpg"/>
          <p:cNvPicPr>
            <a:picLocks noChangeAspect="1"/>
          </p:cNvPicPr>
          <p:nvPr/>
        </p:nvPicPr>
        <p:blipFill>
          <a:blip r:embed="rId6" cstate="print"/>
          <a:stretch>
            <a:fillRect/>
          </a:stretch>
        </p:blipFill>
        <p:spPr>
          <a:xfrm>
            <a:off x="4139952" y="332656"/>
            <a:ext cx="1382189" cy="118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RADIS ROSES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RADIS ROSES </a:t>
            </a:r>
            <a:r>
              <a:rPr lang="fr-FR" sz="800" b="1" dirty="0" smtClean="0">
                <a:latin typeface="Arial" pitchFamily="34" charset="0"/>
                <a:cs typeface="Arial" pitchFamily="34" charset="0"/>
              </a:rPr>
              <a:t>POÊLÉS </a:t>
            </a:r>
            <a:r>
              <a:rPr lang="fr-FR" sz="800" b="1" dirty="0" smtClean="0">
                <a:latin typeface="Arial" pitchFamily="34" charset="0"/>
                <a:cs typeface="Arial" pitchFamily="34" charset="0"/>
              </a:rPr>
              <a:t>AU PORTO</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- 1 belle botte de radis roses </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2 dl de porto rouge </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sel poivre du moulin</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20 gr de beurre </a:t>
            </a:r>
            <a:r>
              <a:rPr lang="fr-FR" sz="800" dirty="0" smtClean="0">
                <a:latin typeface="Arial" pitchFamily="34" charset="0"/>
                <a:cs typeface="Arial" pitchFamily="34" charset="0"/>
              </a:rPr>
              <a:t>fin</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Retirez </a:t>
            </a:r>
            <a:r>
              <a:rPr lang="fr-FR" sz="800" dirty="0" smtClean="0">
                <a:latin typeface="Arial" pitchFamily="34" charset="0"/>
                <a:cs typeface="Arial" pitchFamily="34" charset="0"/>
              </a:rPr>
              <a:t>les feuilles vertes. Lavez et émincez les radis en rondelles d'un demi-centimètre </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sauteuse faites fondre le beurre, puis ajoutez les rondelles de radis, salez poivrez puis 3 minutes après ajoutez le porto. </a:t>
            </a:r>
            <a:br>
              <a:rPr lang="fr-FR" sz="800" dirty="0" smtClean="0">
                <a:latin typeface="Arial" pitchFamily="34" charset="0"/>
                <a:cs typeface="Arial" pitchFamily="34" charset="0"/>
              </a:rPr>
            </a:br>
            <a:r>
              <a:rPr lang="fr-FR" sz="800" dirty="0" smtClean="0">
                <a:latin typeface="Arial" pitchFamily="34" charset="0"/>
                <a:cs typeface="Arial" pitchFamily="34" charset="0"/>
              </a:rPr>
              <a:t>Laissez réduire pendant 7 à 8 min puis servez à côté de votre viande.</a:t>
            </a:r>
            <a:br>
              <a:rPr lang="fr-FR" sz="800" dirty="0" smtClean="0">
                <a:latin typeface="Arial" pitchFamily="34" charset="0"/>
                <a:cs typeface="Arial" pitchFamily="34" charset="0"/>
              </a:rPr>
            </a:br>
            <a:r>
              <a:rPr lang="fr-FR" sz="800" dirty="0" smtClean="0">
                <a:latin typeface="Arial" pitchFamily="34" charset="0"/>
                <a:cs typeface="Arial" pitchFamily="34" charset="0"/>
              </a:rPr>
              <a:t>Le goût légèrement poivré du radis et celui sucré du porto se marient à merveille, laissez donc découvrir ce test nouveau à vos convives.</a:t>
            </a:r>
            <a:br>
              <a:rPr lang="fr-FR" sz="800" dirty="0" smtClean="0">
                <a:latin typeface="Arial" pitchFamily="34" charset="0"/>
                <a:cs typeface="Arial" pitchFamily="34" charset="0"/>
              </a:rPr>
            </a:br>
            <a:r>
              <a:rPr lang="fr-FR" sz="800" dirty="0" smtClean="0">
                <a:latin typeface="Arial" pitchFamily="34" charset="0"/>
                <a:cs typeface="Arial" pitchFamily="34" charset="0"/>
              </a:rPr>
              <a:t>*Conservez le vert et faites-en une jolie salade ou un très bon potage</a:t>
            </a:r>
            <a:r>
              <a:rPr lang="fr-FR" sz="800" dirty="0" smtClean="0">
                <a:latin typeface="Arial" pitchFamily="34" charset="0"/>
                <a:cs typeface="Arial" pitchFamily="34" charset="0"/>
              </a:rPr>
              <a:t>.</a:t>
            </a:r>
          </a:p>
          <a:p>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POTAGE AUX FANES DE RADIS</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 Les fanes de radis </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Quelques pommes de terre </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1 oignon </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Sel, poivre, </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Noix de muscade. </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Crème fraîche (facultatif)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Lavez </a:t>
            </a:r>
            <a:r>
              <a:rPr lang="fr-FR" sz="800" dirty="0" smtClean="0">
                <a:latin typeface="Arial" pitchFamily="34" charset="0"/>
                <a:cs typeface="Arial" pitchFamily="34" charset="0"/>
              </a:rPr>
              <a:t>les fanes. Épluchez et lavez les pommes de terre. Mettez le tout dans une casserole et faites cuire. Mixez. Assaisonnez. </a:t>
            </a:r>
          </a:p>
          <a:p>
            <a:pPr>
              <a:buNone/>
            </a:pPr>
            <a:r>
              <a:rPr lang="fr-FR" sz="800" dirty="0" smtClean="0">
                <a:latin typeface="Arial" pitchFamily="34" charset="0"/>
                <a:cs typeface="Arial" pitchFamily="34" charset="0"/>
              </a:rPr>
              <a:t>	Avant </a:t>
            </a:r>
            <a:r>
              <a:rPr lang="fr-FR" sz="800" dirty="0" smtClean="0">
                <a:latin typeface="Arial" pitchFamily="34" charset="0"/>
                <a:cs typeface="Arial" pitchFamily="34" charset="0"/>
              </a:rPr>
              <a:t>de servir, on peut ajouter un peu de crème fraîche.</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TARTE AUX FANES DE RADIS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a:t>
            </a:r>
            <a:r>
              <a:rPr lang="fr-FR" sz="800" dirty="0" smtClean="0">
                <a:latin typeface="Arial" pitchFamily="34" charset="0"/>
                <a:cs typeface="Arial" pitchFamily="34" charset="0"/>
              </a:rPr>
              <a:t>Les fanes de 3 bottes de radis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- 200 g de pâte brisée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- 3 œufs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- 20 cl de crème fraîche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Comté râpé, muscade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noix de beurre, sel et </a:t>
            </a:r>
            <a:r>
              <a:rPr lang="fr-FR" sz="800" dirty="0" smtClean="0">
                <a:latin typeface="Arial" pitchFamily="34" charset="0"/>
                <a:cs typeface="Arial" pitchFamily="34" charset="0"/>
              </a:rPr>
              <a:t>poivre</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Laver </a:t>
            </a:r>
            <a:r>
              <a:rPr lang="fr-FR" sz="800" dirty="0" smtClean="0">
                <a:latin typeface="Arial" pitchFamily="34" charset="0"/>
                <a:cs typeface="Arial" pitchFamily="34" charset="0"/>
              </a:rPr>
              <a:t>les fanes de radis. Les cuire 10 minutes à la vapeur. Battre les œufs, ajouter la crème, les épices et les fanes.</a:t>
            </a:r>
          </a:p>
          <a:p>
            <a:pPr>
              <a:buNone/>
            </a:pPr>
            <a:r>
              <a:rPr lang="fr-FR" sz="800" dirty="0" smtClean="0">
                <a:latin typeface="Arial" pitchFamily="34" charset="0"/>
                <a:cs typeface="Arial" pitchFamily="34" charset="0"/>
              </a:rPr>
              <a:t>	Beurrer </a:t>
            </a:r>
            <a:r>
              <a:rPr lang="fr-FR" sz="800" dirty="0" smtClean="0">
                <a:latin typeface="Arial" pitchFamily="34" charset="0"/>
                <a:cs typeface="Arial" pitchFamily="34" charset="0"/>
              </a:rPr>
              <a:t>et garnir le fond de tarte. Saupoudrer de comté. Cuire 30 minutes à four moyen à 200°.</a:t>
            </a:r>
          </a:p>
          <a:p>
            <a:pPr>
              <a:buNone/>
            </a:pPr>
            <a:r>
              <a:rPr lang="fr-FR" sz="800" i="1" dirty="0" smtClean="0">
                <a:latin typeface="Arial" pitchFamily="34" charset="0"/>
                <a:cs typeface="Arial" pitchFamily="34" charset="0"/>
              </a:rPr>
              <a:t>	Variante</a:t>
            </a:r>
            <a:r>
              <a:rPr lang="fr-FR" sz="800" i="1" dirty="0" smtClean="0">
                <a:latin typeface="Arial" pitchFamily="34" charset="0"/>
                <a:cs typeface="Arial" pitchFamily="34" charset="0"/>
              </a:rPr>
              <a:t> : S’il vous manque des fanes, vous pouvez ajouter de jeunes pousses d’orties. </a:t>
            </a:r>
            <a:endParaRPr lang="fr-FR" sz="800" dirty="0" smtClean="0">
              <a:latin typeface="Arial" pitchFamily="34" charset="0"/>
              <a:cs typeface="Arial" pitchFamily="34" charset="0"/>
            </a:endParaRPr>
          </a:p>
          <a:p>
            <a:pPr>
              <a:buNone/>
            </a:pPr>
            <a:r>
              <a:rPr lang="fr-FR" sz="800" i="1" dirty="0" smtClean="0">
                <a:latin typeface="Arial" pitchFamily="34" charset="0"/>
                <a:cs typeface="Arial" pitchFamily="34" charset="0"/>
              </a:rPr>
              <a:t>	Vous </a:t>
            </a:r>
            <a:r>
              <a:rPr lang="fr-FR" sz="800" i="1" dirty="0" smtClean="0">
                <a:latin typeface="Arial" pitchFamily="34" charset="0"/>
                <a:cs typeface="Arial" pitchFamily="34" charset="0"/>
              </a:rPr>
              <a:t>pouvez également réaliser cette recette en utilisant uniquement les pousses d’orties</a:t>
            </a:r>
            <a:r>
              <a:rPr lang="fr-FR" sz="800" i="1" dirty="0" smtClean="0">
                <a:latin typeface="Arial" pitchFamily="34" charset="0"/>
                <a:cs typeface="Arial" pitchFamily="34" charset="0"/>
              </a:rPr>
              <a:t>.</a:t>
            </a:r>
          </a:p>
          <a:p>
            <a:endParaRPr lang="fr-FR" sz="800" i="1" dirty="0" smtClean="0">
              <a:latin typeface="Arial" pitchFamily="34" charset="0"/>
              <a:cs typeface="Arial" pitchFamily="34" charset="0"/>
            </a:endParaRPr>
          </a:p>
          <a:p>
            <a:r>
              <a:rPr lang="fr-FR" sz="800" b="1" dirty="0" smtClean="0">
                <a:latin typeface="Arial" pitchFamily="34" charset="0"/>
                <a:cs typeface="Arial" pitchFamily="34" charset="0"/>
              </a:rPr>
              <a:t>BEURRE DE RADIS</a:t>
            </a: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 beurre salé </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quelques radis roses </a:t>
            </a:r>
            <a:br>
              <a:rPr lang="fr-FR" sz="800" dirty="0" smtClean="0">
                <a:latin typeface="Arial" pitchFamily="34" charset="0"/>
                <a:cs typeface="Arial" pitchFamily="34" charset="0"/>
              </a:rPr>
            </a:br>
            <a:r>
              <a:rPr lang="fr-FR" sz="800" dirty="0" smtClean="0">
                <a:latin typeface="Arial" pitchFamily="34" charset="0"/>
                <a:cs typeface="Arial" pitchFamily="34" charset="0"/>
              </a:rPr>
              <a:t>		- </a:t>
            </a:r>
            <a:r>
              <a:rPr lang="fr-FR" sz="800" dirty="0" smtClean="0">
                <a:latin typeface="Arial" pitchFamily="34" charset="0"/>
                <a:cs typeface="Arial" pitchFamily="34" charset="0"/>
              </a:rPr>
              <a:t>quelques fanes de radis bien fraîches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Mixer </a:t>
            </a:r>
            <a:r>
              <a:rPr lang="fr-FR" sz="800" dirty="0" smtClean="0">
                <a:latin typeface="Arial" pitchFamily="34" charset="0"/>
                <a:cs typeface="Arial" pitchFamily="34" charset="0"/>
              </a:rPr>
              <a:t>le tout.</a:t>
            </a:r>
          </a:p>
          <a:p>
            <a:pPr>
              <a:buNone/>
            </a:pPr>
            <a:r>
              <a:rPr lang="fr-FR" sz="800" dirty="0" smtClean="0">
                <a:latin typeface="Arial" pitchFamily="34" charset="0"/>
                <a:cs typeface="Arial" pitchFamily="34" charset="0"/>
              </a:rPr>
              <a:t>	Se </a:t>
            </a:r>
            <a:r>
              <a:rPr lang="fr-FR" sz="800" dirty="0" smtClean="0">
                <a:latin typeface="Arial" pitchFamily="34" charset="0"/>
                <a:cs typeface="Arial" pitchFamily="34" charset="0"/>
              </a:rPr>
              <a:t>tartine sur du pain grillé à l'apéritif… ou sur des pommes de terre au four.</a:t>
            </a:r>
          </a:p>
          <a:p>
            <a:pPr>
              <a:buNone/>
            </a:pPr>
            <a:endParaRPr lang="fr-FR" sz="800" dirty="0">
              <a:latin typeface="Arial" pitchFamily="34" charset="0"/>
              <a:cs typeface="Arial" pitchFamily="34" charset="0"/>
            </a:endParaRPr>
          </a:p>
        </p:txBody>
      </p:sp>
      <p:pic>
        <p:nvPicPr>
          <p:cNvPr id="10" name="Image 9" descr="R ROSE.jpg"/>
          <p:cNvPicPr>
            <a:picLocks noChangeAspect="1"/>
          </p:cNvPicPr>
          <p:nvPr/>
        </p:nvPicPr>
        <p:blipFill>
          <a:blip r:embed="rId4" cstate="print"/>
          <a:stretch>
            <a:fillRect/>
          </a:stretch>
        </p:blipFill>
        <p:spPr>
          <a:xfrm>
            <a:off x="5076056" y="332656"/>
            <a:ext cx="1382189" cy="1188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RADIS ROSES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1547664" y="1844824"/>
            <a:ext cx="6389712" cy="4114800"/>
          </a:xfrm>
        </p:spPr>
        <p:txBody>
          <a:bodyPr/>
          <a:lstStyle/>
          <a:p>
            <a:r>
              <a:rPr lang="fr-FR" sz="800" b="1" dirty="0" smtClean="0">
                <a:latin typeface="Arial" pitchFamily="34" charset="0"/>
                <a:cs typeface="Arial" pitchFamily="34" charset="0"/>
              </a:rPr>
              <a:t>SALADE ROSE AUX RADIS</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- 1 </a:t>
            </a:r>
            <a:r>
              <a:rPr lang="fr-FR" sz="800" dirty="0" smtClean="0">
                <a:latin typeface="Arial" pitchFamily="34" charset="0"/>
                <a:cs typeface="Arial" pitchFamily="34" charset="0"/>
              </a:rPr>
              <a:t>botte de radis rosés</a:t>
            </a:r>
            <a:br>
              <a:rPr lang="fr-FR" sz="800" dirty="0" smtClean="0">
                <a:latin typeface="Arial" pitchFamily="34" charset="0"/>
                <a:cs typeface="Arial" pitchFamily="34" charset="0"/>
              </a:rPr>
            </a:br>
            <a:r>
              <a:rPr lang="fr-FR" sz="800" dirty="0" smtClean="0">
                <a:latin typeface="Arial" pitchFamily="34" charset="0"/>
                <a:cs typeface="Arial" pitchFamily="34" charset="0"/>
              </a:rPr>
              <a:t>			- 3 </a:t>
            </a:r>
            <a:r>
              <a:rPr lang="fr-FR" sz="800" dirty="0" smtClean="0">
                <a:latin typeface="Arial" pitchFamily="34" charset="0"/>
                <a:cs typeface="Arial" pitchFamily="34" charset="0"/>
              </a:rPr>
              <a:t>oranges (sanguines de préférence) </a:t>
            </a:r>
            <a:br>
              <a:rPr lang="fr-FR" sz="800" dirty="0" smtClean="0">
                <a:latin typeface="Arial" pitchFamily="34" charset="0"/>
                <a:cs typeface="Arial" pitchFamily="34" charset="0"/>
              </a:rPr>
            </a:br>
            <a:r>
              <a:rPr lang="fr-FR" sz="800" dirty="0" smtClean="0">
                <a:latin typeface="Arial" pitchFamily="34" charset="0"/>
                <a:cs typeface="Arial" pitchFamily="34" charset="0"/>
              </a:rPr>
              <a:t>			- Quelques </a:t>
            </a:r>
            <a:r>
              <a:rPr lang="fr-FR" sz="800" dirty="0" smtClean="0">
                <a:latin typeface="Arial" pitchFamily="34" charset="0"/>
                <a:cs typeface="Arial" pitchFamily="34" charset="0"/>
              </a:rPr>
              <a:t>feuilles de menthe</a:t>
            </a:r>
            <a:br>
              <a:rPr lang="fr-FR" sz="800" dirty="0" smtClean="0">
                <a:latin typeface="Arial" pitchFamily="34" charset="0"/>
                <a:cs typeface="Arial" pitchFamily="34" charset="0"/>
              </a:rPr>
            </a:br>
            <a:r>
              <a:rPr lang="fr-FR" sz="800" dirty="0" smtClean="0">
                <a:latin typeface="Arial" pitchFamily="34" charset="0"/>
                <a:cs typeface="Arial" pitchFamily="34" charset="0"/>
              </a:rPr>
              <a:t>			- 3 </a:t>
            </a:r>
            <a:r>
              <a:rPr lang="fr-FR" sz="800" dirty="0" smtClean="0">
                <a:latin typeface="Arial" pitchFamily="34" charset="0"/>
                <a:cs typeface="Arial" pitchFamily="34" charset="0"/>
              </a:rPr>
              <a:t>cuillères à soupe d'huile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			- 1 </a:t>
            </a:r>
            <a:r>
              <a:rPr lang="fr-FR" sz="800" dirty="0" smtClean="0">
                <a:latin typeface="Arial" pitchFamily="34" charset="0"/>
                <a:cs typeface="Arial" pitchFamily="34" charset="0"/>
              </a:rPr>
              <a:t>cuillère à café de vinaigre de vin</a:t>
            </a:r>
            <a:br>
              <a:rPr lang="fr-FR" sz="800" dirty="0" smtClean="0">
                <a:latin typeface="Arial" pitchFamily="34" charset="0"/>
                <a:cs typeface="Arial" pitchFamily="34" charset="0"/>
              </a:rPr>
            </a:br>
            <a:r>
              <a:rPr lang="fr-FR" sz="800" dirty="0" smtClean="0">
                <a:latin typeface="Arial" pitchFamily="34" charset="0"/>
                <a:cs typeface="Arial" pitchFamily="34" charset="0"/>
              </a:rPr>
              <a:t>			- Sel</a:t>
            </a:r>
            <a:r>
              <a:rPr lang="fr-FR" sz="800" dirty="0" smtClean="0">
                <a:latin typeface="Arial" pitchFamily="34" charset="0"/>
                <a:cs typeface="Arial" pitchFamily="34" charset="0"/>
              </a:rPr>
              <a:t>, poivre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Coupez </a:t>
            </a:r>
            <a:r>
              <a:rPr lang="fr-FR" sz="800" dirty="0" smtClean="0">
                <a:latin typeface="Arial" pitchFamily="34" charset="0"/>
                <a:cs typeface="Arial" pitchFamily="34" charset="0"/>
              </a:rPr>
              <a:t>à ras les feuilles d'une botte de radis rosés ainsi que leurs pointes. Ne les épluchez pas.</a:t>
            </a:r>
            <a:br>
              <a:rPr lang="fr-FR" sz="800" dirty="0" smtClean="0">
                <a:latin typeface="Arial" pitchFamily="34" charset="0"/>
                <a:cs typeface="Arial" pitchFamily="34" charset="0"/>
              </a:rPr>
            </a:br>
            <a:r>
              <a:rPr lang="fr-FR" sz="800" dirty="0" smtClean="0">
                <a:latin typeface="Arial" pitchFamily="34" charset="0"/>
                <a:cs typeface="Arial" pitchFamily="34" charset="0"/>
              </a:rPr>
              <a:t>Lavez soigneusement les radis et essuyez-les  avec un torchon propre. Coupez-les en rondelles régulières.</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Épluchez 2 oranges, détachez les quartiers et retirez la fine membrane qui les entoure. Coupez chaque quartier en trois.</a:t>
            </a:r>
            <a:br>
              <a:rPr lang="fr-FR" sz="800" dirty="0" smtClean="0">
                <a:latin typeface="Arial" pitchFamily="34" charset="0"/>
                <a:cs typeface="Arial" pitchFamily="34" charset="0"/>
              </a:rPr>
            </a:br>
            <a:r>
              <a:rPr lang="fr-FR" sz="800" dirty="0" smtClean="0">
                <a:latin typeface="Arial" pitchFamily="34" charset="0"/>
                <a:cs typeface="Arial" pitchFamily="34" charset="0"/>
              </a:rPr>
              <a:t>Coupez 1 orange en deux, réservez-en une moitié pour un autre usage, pressez l'autre.</a:t>
            </a:r>
            <a:br>
              <a:rPr lang="fr-FR" sz="800" dirty="0" smtClean="0">
                <a:latin typeface="Arial" pitchFamily="34" charset="0"/>
                <a:cs typeface="Arial" pitchFamily="34" charset="0"/>
              </a:rPr>
            </a:br>
            <a:r>
              <a:rPr lang="fr-FR" sz="800" dirty="0" smtClean="0">
                <a:latin typeface="Arial" pitchFamily="34" charset="0"/>
                <a:cs typeface="Arial" pitchFamily="34" charset="0"/>
              </a:rPr>
              <a:t>Préparez une vinaigrette en mélangeant 2 cuillères à soupe de jus d'orange, 1 cuillère à café de vinaigre de vin, 3 cuillères à soupe d'huile d'olive,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Juste avant de servir, disposez en rosace sur un plat rond les rondelles de radis alternées avec les morceaux d'orange.</a:t>
            </a:r>
            <a:br>
              <a:rPr lang="fr-FR" sz="800" dirty="0" smtClean="0">
                <a:latin typeface="Arial" pitchFamily="34" charset="0"/>
                <a:cs typeface="Arial" pitchFamily="34" charset="0"/>
              </a:rPr>
            </a:br>
            <a:r>
              <a:rPr lang="fr-FR" sz="800" dirty="0" smtClean="0">
                <a:latin typeface="Arial" pitchFamily="34" charset="0"/>
                <a:cs typeface="Arial" pitchFamily="34" charset="0"/>
              </a:rPr>
              <a:t>Versez doucement la vinaigrette dessus avec une cuillère pour qu'elle soit régulièrement répartie.</a:t>
            </a:r>
            <a:br>
              <a:rPr lang="fr-FR" sz="800" dirty="0" smtClean="0">
                <a:latin typeface="Arial" pitchFamily="34" charset="0"/>
                <a:cs typeface="Arial" pitchFamily="34" charset="0"/>
              </a:rPr>
            </a:br>
            <a:r>
              <a:rPr lang="fr-FR" sz="800" dirty="0" smtClean="0">
                <a:latin typeface="Arial" pitchFamily="34" charset="0"/>
                <a:cs typeface="Arial" pitchFamily="34" charset="0"/>
              </a:rPr>
              <a:t>Ne tournez pas la salade pour ne pas détruire la belle ordonnance du plat.</a:t>
            </a:r>
            <a:br>
              <a:rPr lang="fr-FR" sz="800" dirty="0" smtClean="0">
                <a:latin typeface="Arial" pitchFamily="34" charset="0"/>
                <a:cs typeface="Arial" pitchFamily="34" charset="0"/>
              </a:rPr>
            </a:br>
            <a:r>
              <a:rPr lang="fr-FR" sz="800" dirty="0" smtClean="0">
                <a:latin typeface="Arial" pitchFamily="34" charset="0"/>
                <a:cs typeface="Arial" pitchFamily="34" charset="0"/>
              </a:rPr>
              <a:t>Lavez quelques feuilles de menthe, essuyez-les et décorez-en le plat. Servez aussitôt.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b="1" dirty="0" smtClean="0">
                <a:latin typeface="Arial" pitchFamily="34" charset="0"/>
                <a:cs typeface="Arial" pitchFamily="34" charset="0"/>
              </a:rPr>
              <a:t>	Variante </a:t>
            </a:r>
            <a:r>
              <a:rPr lang="fr-FR" sz="800" b="1" dirty="0" smtClean="0">
                <a:latin typeface="Arial" pitchFamily="34" charset="0"/>
                <a:cs typeface="Arial" pitchFamily="34" charset="0"/>
              </a:rPr>
              <a:t>:</a:t>
            </a:r>
            <a:r>
              <a:rPr lang="fr-FR" sz="800" dirty="0" smtClean="0">
                <a:latin typeface="Arial" pitchFamily="34" charset="0"/>
                <a:cs typeface="Arial" pitchFamily="34" charset="0"/>
              </a:rPr>
              <a:t> Pour un plat plus simple, supprimez les quartiers d'oranges mais préparez la vinaigrette avec le jus d'orange, comme indiqué : le goût légèrement piquant des radis se marie bien avec la douceur de l'orange.</a:t>
            </a:r>
            <a:br>
              <a:rPr lang="fr-FR" sz="800" dirty="0" smtClean="0">
                <a:latin typeface="Arial" pitchFamily="34" charset="0"/>
                <a:cs typeface="Arial" pitchFamily="34" charset="0"/>
              </a:rPr>
            </a:br>
            <a:r>
              <a:rPr lang="fr-FR" sz="800" dirty="0" smtClean="0">
                <a:latin typeface="Arial" pitchFamily="34" charset="0"/>
                <a:cs typeface="Arial" pitchFamily="34" charset="0"/>
              </a:rPr>
              <a:t>Présentez-les alors en même temps que d'autres crudités : concombres à la crème, salade de tomates au basilic, rondelles de courgettes cuites dans un peu d'huile d'olive avec 1 brin de thym et servies froides.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r>
              <a:rPr lang="fr-FR" sz="800" b="1" dirty="0" smtClean="0">
                <a:latin typeface="Arial" pitchFamily="34" charset="0"/>
                <a:cs typeface="Arial" pitchFamily="34" charset="0"/>
              </a:rPr>
              <a:t>	Tour </a:t>
            </a:r>
            <a:r>
              <a:rPr lang="fr-FR" sz="800" b="1" dirty="0" smtClean="0">
                <a:latin typeface="Arial" pitchFamily="34" charset="0"/>
                <a:cs typeface="Arial" pitchFamily="34" charset="0"/>
              </a:rPr>
              <a:t>de main : </a:t>
            </a:r>
            <a:r>
              <a:rPr lang="fr-FR" sz="800" dirty="0" smtClean="0">
                <a:latin typeface="Arial" pitchFamily="34" charset="0"/>
                <a:cs typeface="Arial" pitchFamily="34" charset="0"/>
              </a:rPr>
              <a:t>La seule opération un peu longue de cette recette est l'épluchage des oranges. Utilisez un couteau pointu bien aiguisé. Éliminez toute trace de peau blanche.</a:t>
            </a:r>
            <a:br>
              <a:rPr lang="fr-FR" sz="800" dirty="0" smtClean="0">
                <a:latin typeface="Arial" pitchFamily="34" charset="0"/>
                <a:cs typeface="Arial" pitchFamily="34" charset="0"/>
              </a:rPr>
            </a:br>
            <a:r>
              <a:rPr lang="fr-FR" sz="800" dirty="0" smtClean="0">
                <a:latin typeface="Arial" pitchFamily="34" charset="0"/>
                <a:cs typeface="Arial" pitchFamily="34" charset="0"/>
              </a:rPr>
              <a:t>Pour peler les quartiers, glissez la lame du couteau entre la chair et les membranes. </a:t>
            </a:r>
            <a:endParaRPr lang="fr-FR" sz="800" dirty="0">
              <a:latin typeface="Arial" pitchFamily="34" charset="0"/>
              <a:cs typeface="Arial" pitchFamily="34" charset="0"/>
            </a:endParaRPr>
          </a:p>
        </p:txBody>
      </p:sp>
      <p:pic>
        <p:nvPicPr>
          <p:cNvPr id="10" name="Image 9" descr="R ROSE.jpg"/>
          <p:cNvPicPr>
            <a:picLocks noChangeAspect="1"/>
          </p:cNvPicPr>
          <p:nvPr/>
        </p:nvPicPr>
        <p:blipFill>
          <a:blip r:embed="rId4" cstate="print"/>
          <a:stretch>
            <a:fillRect/>
          </a:stretch>
        </p:blipFill>
        <p:spPr>
          <a:xfrm>
            <a:off x="5076056" y="332656"/>
            <a:ext cx="1382189" cy="118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RADIS ROSES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RADIS ROSES ET FROMAGES BLANCS AUX HERBES</a:t>
            </a:r>
            <a:endParaRPr lang="fr-FR" sz="800" dirty="0" smtClean="0">
              <a:latin typeface="Arial" pitchFamily="34" charset="0"/>
              <a:cs typeface="Arial" pitchFamily="34" charset="0"/>
            </a:endParaRPr>
          </a:p>
          <a:p>
            <a:pPr>
              <a:buNone/>
            </a:pPr>
            <a:r>
              <a:rPr lang="fr-FR" sz="600" i="1" dirty="0" smtClean="0">
                <a:latin typeface="Arial" pitchFamily="34" charset="0"/>
                <a:cs typeface="Arial" pitchFamily="34" charset="0"/>
              </a:rPr>
              <a:t>	Recette </a:t>
            </a:r>
            <a:r>
              <a:rPr lang="fr-FR" sz="600" i="1" dirty="0" smtClean="0">
                <a:latin typeface="Arial" pitchFamily="34" charset="0"/>
                <a:cs typeface="Arial" pitchFamily="34" charset="0"/>
              </a:rPr>
              <a:t>de L’agenda 2011 des Jardins de Cocagne</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a:t>
            </a:r>
            <a:r>
              <a:rPr lang="fr-FR" sz="800" dirty="0" smtClean="0">
                <a:latin typeface="Arial" pitchFamily="34" charset="0"/>
                <a:cs typeface="Arial" pitchFamily="34" charset="0"/>
              </a:rPr>
              <a:t>2 bottes de radis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- 500g  fromage blanc en faisselle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petit Billy (fromage de chèvre)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botte de ciboulette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c. à s. de vinaigre de vin</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c. à s. d’huile d’olive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le jus d’un citron</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½ c. à c. de gomasio</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poivre du </a:t>
            </a:r>
            <a:r>
              <a:rPr lang="fr-FR" sz="800" dirty="0" smtClean="0">
                <a:latin typeface="Arial" pitchFamily="34" charset="0"/>
                <a:cs typeface="Arial" pitchFamily="34" charset="0"/>
              </a:rPr>
              <a:t>moulin</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1 </a:t>
            </a:r>
            <a:r>
              <a:rPr lang="fr-FR" sz="800" dirty="0" smtClean="0">
                <a:latin typeface="Arial" pitchFamily="34" charset="0"/>
                <a:cs typeface="Arial" pitchFamily="34" charset="0"/>
              </a:rPr>
              <a:t>- Préparez les radis. Coupez une partie des feuilles vertes. Ôtez la racine. Lavez-les soigneusement à l’eau froide. Égouttez-les et laissez-les sécher sur un torchon sec</a:t>
            </a:r>
            <a:r>
              <a:rPr lang="fr-FR" sz="800" dirty="0" smtClean="0">
                <a:latin typeface="Arial" pitchFamily="34" charset="0"/>
                <a:cs typeface="Arial" pitchFamily="34" charset="0"/>
              </a:rPr>
              <a:t>.</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2 </a:t>
            </a:r>
            <a:r>
              <a:rPr lang="fr-FR" sz="800" dirty="0" smtClean="0">
                <a:latin typeface="Arial" pitchFamily="34" charset="0"/>
                <a:cs typeface="Arial" pitchFamily="34" charset="0"/>
              </a:rPr>
              <a:t>- Préparez les formages blancs aux herbes :</a:t>
            </a:r>
          </a:p>
          <a:p>
            <a:pPr>
              <a:buNone/>
            </a:pPr>
            <a:r>
              <a:rPr lang="fr-FR" sz="800" dirty="0" smtClean="0">
                <a:latin typeface="Arial" pitchFamily="34" charset="0"/>
                <a:cs typeface="Arial" pitchFamily="34" charset="0"/>
              </a:rPr>
              <a:t>	Lavez </a:t>
            </a:r>
            <a:r>
              <a:rPr lang="fr-FR" sz="800" dirty="0" smtClean="0">
                <a:latin typeface="Arial" pitchFamily="34" charset="0"/>
                <a:cs typeface="Arial" pitchFamily="34" charset="0"/>
              </a:rPr>
              <a:t>et ciselez la ciboulette. À la faisselle bien égouttée, ajoutez le petit Billy, le vinaigre de vin, l’huile d’olive, le jus de citron, le gomasio et la ciboulette. Poivrez généreusement. Mélangez le tout. Ajoutez un peu de gomasio si nécessaire</a:t>
            </a:r>
            <a:r>
              <a:rPr lang="fr-FR" sz="800" dirty="0" smtClean="0">
                <a:latin typeface="Arial" pitchFamily="34" charset="0"/>
                <a:cs typeface="Arial" pitchFamily="34" charset="0"/>
              </a:rPr>
              <a:t>.</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3 </a:t>
            </a:r>
            <a:r>
              <a:rPr lang="fr-FR" sz="800" dirty="0" smtClean="0">
                <a:latin typeface="Arial" pitchFamily="34" charset="0"/>
                <a:cs typeface="Arial" pitchFamily="34" charset="0"/>
              </a:rPr>
              <a:t>- Trempez les radis dans cette préparation.</a:t>
            </a:r>
          </a:p>
          <a:p>
            <a:pPr>
              <a:buNone/>
            </a:pPr>
            <a:r>
              <a:rPr lang="fr-FR" sz="800" dirty="0" smtClean="0">
                <a:latin typeface="Arial" pitchFamily="34" charset="0"/>
                <a:cs typeface="Arial" pitchFamily="34" charset="0"/>
              </a:rPr>
              <a:t>	Bon </a:t>
            </a:r>
            <a:r>
              <a:rPr lang="fr-FR" sz="800" dirty="0" smtClean="0">
                <a:latin typeface="Arial" pitchFamily="34" charset="0"/>
                <a:cs typeface="Arial" pitchFamily="34" charset="0"/>
              </a:rPr>
              <a:t>appétit !</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R ROSE.jpg"/>
          <p:cNvPicPr>
            <a:picLocks noChangeAspect="1"/>
          </p:cNvPicPr>
          <p:nvPr/>
        </p:nvPicPr>
        <p:blipFill>
          <a:blip r:embed="rId4" cstate="print"/>
          <a:stretch>
            <a:fillRect/>
          </a:stretch>
        </p:blipFill>
        <p:spPr>
          <a:xfrm>
            <a:off x="5076056" y="332656"/>
            <a:ext cx="1382189" cy="118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RADIS ROSES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R ROSE.jpg"/>
          <p:cNvPicPr>
            <a:picLocks noChangeAspect="1"/>
          </p:cNvPicPr>
          <p:nvPr/>
        </p:nvPicPr>
        <p:blipFill>
          <a:blip r:embed="rId4" cstate="print"/>
          <a:stretch>
            <a:fillRect/>
          </a:stretch>
        </p:blipFill>
        <p:spPr>
          <a:xfrm>
            <a:off x="5076056" y="332656"/>
            <a:ext cx="1382189" cy="1188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1907</TotalTime>
  <Words>43</Words>
  <Application>Microsoft Office PowerPoint</Application>
  <PresentationFormat>Affichage à l'écran (4:3)</PresentationFormat>
  <Paragraphs>79</Paragraphs>
  <Slides>5</Slides>
  <Notes>4</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5</vt:i4>
      </vt:variant>
    </vt:vector>
  </HeadingPairs>
  <TitlesOfParts>
    <vt:vector size="8" baseType="lpstr">
      <vt:lpstr>Modèle - Bloc note</vt:lpstr>
      <vt:lpstr>Feuille Microsoft Office Excel</vt:lpstr>
      <vt:lpstr>Feuille de calcul</vt:lpstr>
      <vt:lpstr>  </vt:lpstr>
      <vt:lpstr>RADIS ROSES</vt:lpstr>
      <vt:lpstr>RADIS ROSES</vt:lpstr>
      <vt:lpstr>RADIS ROSES</vt:lpstr>
      <vt:lpstr>RADIS ROSES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47</cp:revision>
  <dcterms:created xsi:type="dcterms:W3CDTF">2011-06-13T09:41:35Z</dcterms:created>
  <dcterms:modified xsi:type="dcterms:W3CDTF">2012-07-02T15:19:22Z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