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9"/>
  </p:notesMasterIdLst>
  <p:handoutMasterIdLst>
    <p:handoutMasterId r:id="rId10"/>
  </p:handoutMasterIdLst>
  <p:sldIdLst>
    <p:sldId id="259" r:id="rId2"/>
    <p:sldId id="258" r:id="rId3"/>
    <p:sldId id="262" r:id="rId4"/>
    <p:sldId id="261" r:id="rId5"/>
    <p:sldId id="260" r:id="rId6"/>
    <p:sldId id="263" r:id="rId7"/>
    <p:sldId id="264"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23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23/09/2012</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dirty="0"/>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dirty="0"/>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dirty="0"/>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dirty="0"/>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dirty="0"/>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dirty="0"/>
          </a:p>
        </p:txBody>
      </p:sp>
      <p:sp>
        <p:nvSpPr>
          <p:cNvPr id="8" name="Espace réservé du pied de page 7"/>
          <p:cNvSpPr>
            <a:spLocks noGrp="1"/>
          </p:cNvSpPr>
          <p:nvPr>
            <p:ph type="ftr" sz="quarter" idx="11"/>
          </p:nvPr>
        </p:nvSpPr>
        <p:spPr/>
        <p:txBody>
          <a:bodyPr/>
          <a:lstStyle>
            <a:lvl1pPr>
              <a:defRPr/>
            </a:lvl1pPr>
          </a:lstStyle>
          <a:p>
            <a:endParaRPr lang="fr-FR" dirty="0"/>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dirty="0"/>
          </a:p>
        </p:txBody>
      </p:sp>
      <p:sp>
        <p:nvSpPr>
          <p:cNvPr id="4" name="Espace réservé du pied de page 3"/>
          <p:cNvSpPr>
            <a:spLocks noGrp="1"/>
          </p:cNvSpPr>
          <p:nvPr>
            <p:ph type="ftr" sz="quarter" idx="11"/>
          </p:nvPr>
        </p:nvSpPr>
        <p:spPr/>
        <p:txBody>
          <a:bodyPr/>
          <a:lstStyle>
            <a:lvl1pPr>
              <a:defRPr/>
            </a:lvl1pPr>
          </a:lstStyle>
          <a:p>
            <a:endParaRPr lang="fr-FR" dirty="0"/>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dirty="0"/>
          </a:p>
        </p:txBody>
      </p:sp>
      <p:sp>
        <p:nvSpPr>
          <p:cNvPr id="3" name="Espace réservé du pied de page 2"/>
          <p:cNvSpPr>
            <a:spLocks noGrp="1"/>
          </p:cNvSpPr>
          <p:nvPr>
            <p:ph type="ftr" sz="quarter" idx="11"/>
          </p:nvPr>
        </p:nvSpPr>
        <p:spPr/>
        <p:txBody>
          <a:bodyPr/>
          <a:lstStyle>
            <a:lvl1pPr>
              <a:defRPr/>
            </a:lvl1pPr>
          </a:lstStyle>
          <a:p>
            <a:endParaRPr lang="fr-FR" dirty="0"/>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dirty="0"/>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dirty="0"/>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dirty="0"/>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dirty="0"/>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dirty="0"/>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364088" y="620688"/>
            <a:ext cx="3096344" cy="461665"/>
          </a:xfrm>
          <a:prstGeom prst="rect">
            <a:avLst/>
          </a:prstGeom>
        </p:spPr>
        <p:txBody>
          <a:bodyPr wrap="square">
            <a:spAutoFit/>
          </a:bodyPr>
          <a:lstStyle/>
          <a:p>
            <a:pPr algn="r"/>
            <a:r>
              <a:rPr lang="fr-FR" dirty="0" smtClean="0"/>
              <a:t>POMMES DE TERRE</a:t>
            </a:r>
            <a:endParaRPr lang="fr-FR" dirty="0"/>
          </a:p>
        </p:txBody>
      </p:sp>
      <p:pic>
        <p:nvPicPr>
          <p:cNvPr id="9" name="Image 8" descr="pdt.jpg"/>
          <p:cNvPicPr>
            <a:picLocks noChangeAspect="1"/>
          </p:cNvPicPr>
          <p:nvPr/>
        </p:nvPicPr>
        <p:blipFill>
          <a:blip r:embed="rId6" cstate="print"/>
          <a:stretch>
            <a:fillRect/>
          </a:stretch>
        </p:blipFill>
        <p:spPr>
          <a:xfrm>
            <a:off x="3995936" y="332656"/>
            <a:ext cx="1510369" cy="118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dirty="0"/>
          </a:p>
        </p:txBody>
      </p:sp>
      <p:sp>
        <p:nvSpPr>
          <p:cNvPr id="5" name="Espace réservé du contenu 2"/>
          <p:cNvSpPr>
            <a:spLocks noGrp="1"/>
          </p:cNvSpPr>
          <p:nvPr>
            <p:ph sz="half" idx="1"/>
          </p:nvPr>
        </p:nvSpPr>
        <p:spPr>
          <a:xfrm>
            <a:off x="990600" y="1828800"/>
            <a:ext cx="3810000" cy="4264496"/>
          </a:xfrm>
        </p:spPr>
        <p:txBody>
          <a:bodyPr/>
          <a:lstStyle/>
          <a:p>
            <a:r>
              <a:rPr lang="fr-FR" sz="800" b="1" dirty="0" smtClean="0">
                <a:latin typeface="Arial" pitchFamily="34" charset="0"/>
                <a:cs typeface="Arial" pitchFamily="34" charset="0"/>
              </a:rPr>
              <a:t>GALETTES DE POMMES DE TERRE.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- 5 ou 6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- 3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- 4 cuillères de farine</a:t>
            </a:r>
          </a:p>
          <a:p>
            <a:pPr>
              <a:buNone/>
            </a:pPr>
            <a:r>
              <a:rPr lang="fr-FR" sz="800" dirty="0" smtClean="0">
                <a:latin typeface="Arial" pitchFamily="34" charset="0"/>
                <a:cs typeface="Arial" pitchFamily="34" charset="0"/>
              </a:rPr>
              <a:t>	 		- 1 bouquet de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muscade </a:t>
            </a:r>
            <a:br>
              <a:rPr lang="fr-FR" sz="800" dirty="0" smtClean="0">
                <a:latin typeface="Arial" pitchFamily="34" charset="0"/>
                <a:cs typeface="Arial" pitchFamily="34" charset="0"/>
              </a:rPr>
            </a:br>
            <a:r>
              <a:rPr lang="fr-FR" sz="800" dirty="0" smtClean="0">
                <a:latin typeface="Arial" pitchFamily="34" charset="0"/>
                <a:cs typeface="Arial" pitchFamily="34" charset="0"/>
              </a:rPr>
              <a:t>Hacher le persil. Eplucher et râper les pommes de terre et les oignons. Mélanger avec la farine, les œufs, le persil, saler et épicer.</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poêle, mettre de l'huile. Quand elle est bien chaude, déposer des galettes que vous aurez formées et égouttées en les pressant un peu entre vos mains. Retourner les galettes au bout de quelques minutes. Laisser dorer la deuxième face. Déposer les galettes sur du papier absorbant afin de retirer l’excès de graisse. Disposer sur un plat.</a:t>
            </a:r>
            <a:br>
              <a:rPr lang="fr-FR" sz="800" dirty="0" smtClean="0">
                <a:latin typeface="Arial" pitchFamily="34" charset="0"/>
                <a:cs typeface="Arial" pitchFamily="34" charset="0"/>
              </a:rPr>
            </a:br>
            <a:r>
              <a:rPr lang="fr-FR" sz="800" dirty="0" smtClean="0">
                <a:latin typeface="Arial" pitchFamily="34" charset="0"/>
                <a:cs typeface="Arial" pitchFamily="34" charset="0"/>
              </a:rPr>
              <a:t>Ces galettes se mangent accompagnées d’une salade et d’une tranche de jambon, mais peuvent également être servi avec du saumon fumé et une sauce raifort fromage blanc. Certaines personnes les accompagnent d’une compote de pomme.</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GRATIN DE POMMES DE TERRE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pommes de terre</a:t>
            </a:r>
          </a:p>
          <a:p>
            <a:pPr>
              <a:buNone/>
            </a:pPr>
            <a:r>
              <a:rPr lang="fr-FR" sz="800" dirty="0" smtClean="0">
                <a:latin typeface="Arial" pitchFamily="34" charset="0"/>
                <a:cs typeface="Arial" pitchFamily="34" charset="0"/>
              </a:rPr>
              <a:t>			- 60 g de fromage râpé</a:t>
            </a:r>
          </a:p>
          <a:p>
            <a:pPr>
              <a:buNone/>
            </a:pPr>
            <a:r>
              <a:rPr lang="fr-FR" sz="800" dirty="0" smtClean="0">
                <a:latin typeface="Arial" pitchFamily="34" charset="0"/>
                <a:cs typeface="Arial" pitchFamily="34" charset="0"/>
              </a:rPr>
              <a:t>			- 25 cl de crème fraîche</a:t>
            </a:r>
          </a:p>
          <a:p>
            <a:pPr>
              <a:buNone/>
            </a:pPr>
            <a:r>
              <a:rPr lang="fr-FR" sz="800" dirty="0" smtClean="0">
                <a:latin typeface="Arial" pitchFamily="34" charset="0"/>
                <a:cs typeface="Arial" pitchFamily="34" charset="0"/>
              </a:rPr>
              <a:t>			- 30 g de beurre</a:t>
            </a:r>
          </a:p>
          <a:p>
            <a:pPr>
              <a:buNone/>
            </a:pPr>
            <a:r>
              <a:rPr lang="fr-FR" sz="800" dirty="0" smtClean="0">
                <a:latin typeface="Arial" pitchFamily="34" charset="0"/>
                <a:cs typeface="Arial" pitchFamily="34" charset="0"/>
              </a:rPr>
              <a:t>			- 1 gousse d’ail, sel, poivre.</a:t>
            </a:r>
          </a:p>
          <a:p>
            <a:pPr>
              <a:buNone/>
            </a:pPr>
            <a:r>
              <a:rPr lang="fr-FR" sz="800" dirty="0" smtClean="0">
                <a:latin typeface="Arial" pitchFamily="34" charset="0"/>
                <a:cs typeface="Arial" pitchFamily="34" charset="0"/>
              </a:rPr>
              <a:t>	Épluchez et coupez les pommes de terre en fines rondelles. Frottez le plat à gratin avec la gousse d’ail. Disposez par couche les rondelles de pommes de terre, le fromage râpé et la crème, salez et poivrez. Recommencez l’opération jusqu’en haut du plat, en terminant par une couche de pommes de terre. Ajoutez la noix de beurre. Faites cuire au four Th 6 pendant 50 mn, puis Th 5 durant 5mn.</a:t>
            </a:r>
          </a:p>
          <a:p>
            <a:pPr>
              <a:buNone/>
            </a:pPr>
            <a:r>
              <a:rPr lang="fr-FR" sz="800" dirty="0" smtClean="0">
                <a:latin typeface="Arial" pitchFamily="34" charset="0"/>
                <a:cs typeface="Arial" pitchFamily="34" charset="0"/>
              </a:rPr>
              <a:t>	Servez aussitôt.</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POMMES DE TERRE FARCIES AUX LARDONS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6 personnes) :</a:t>
            </a:r>
            <a:br>
              <a:rPr lang="fr-FR" sz="800" dirty="0" smtClean="0">
                <a:latin typeface="Arial" pitchFamily="34" charset="0"/>
                <a:cs typeface="Arial" pitchFamily="34" charset="0"/>
              </a:rPr>
            </a:br>
            <a:r>
              <a:rPr lang="fr-FR" sz="800" dirty="0" smtClean="0">
                <a:latin typeface="Arial" pitchFamily="34" charset="0"/>
                <a:cs typeface="Arial" pitchFamily="34" charset="0"/>
              </a:rPr>
              <a:t> 		9 pommes de terre (moyennes)</a:t>
            </a:r>
            <a:br>
              <a:rPr lang="fr-FR" sz="800" dirty="0" smtClean="0">
                <a:latin typeface="Arial" pitchFamily="34" charset="0"/>
                <a:cs typeface="Arial" pitchFamily="34" charset="0"/>
              </a:rPr>
            </a:br>
            <a:r>
              <a:rPr lang="fr-FR" sz="800" dirty="0" smtClean="0">
                <a:latin typeface="Arial" pitchFamily="34" charset="0"/>
                <a:cs typeface="Arial" pitchFamily="34" charset="0"/>
              </a:rPr>
              <a:t> 		250 g de lardons fumés</a:t>
            </a:r>
            <a:br>
              <a:rPr lang="fr-FR" sz="800" dirty="0" smtClean="0">
                <a:latin typeface="Arial" pitchFamily="34" charset="0"/>
                <a:cs typeface="Arial" pitchFamily="34" charset="0"/>
              </a:rPr>
            </a:br>
            <a:r>
              <a:rPr lang="fr-FR" sz="800" dirty="0" smtClean="0">
                <a:latin typeface="Arial" pitchFamily="34" charset="0"/>
                <a:cs typeface="Arial" pitchFamily="34" charset="0"/>
              </a:rPr>
              <a:t> 	 	3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50 cl de crème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bouillir les pommes de terre dans un faitout sans les peler. </a:t>
            </a:r>
            <a:br>
              <a:rPr lang="fr-FR" sz="800" dirty="0" smtClean="0">
                <a:latin typeface="Arial" pitchFamily="34" charset="0"/>
                <a:cs typeface="Arial" pitchFamily="34" charset="0"/>
              </a:rPr>
            </a:br>
            <a:r>
              <a:rPr lang="fr-FR" sz="800" dirty="0" smtClean="0">
                <a:latin typeface="Arial" pitchFamily="34" charset="0"/>
                <a:cs typeface="Arial" pitchFamily="34" charset="0"/>
              </a:rPr>
              <a:t>Egouttez-les et laissez-les refroidir 20 min environ.</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hachez finement les oignons et réservez-les. </a:t>
            </a:r>
            <a:br>
              <a:rPr lang="fr-FR" sz="800" dirty="0" smtClean="0">
                <a:latin typeface="Arial" pitchFamily="34" charset="0"/>
                <a:cs typeface="Arial" pitchFamily="34" charset="0"/>
              </a:rPr>
            </a:br>
            <a:r>
              <a:rPr lang="fr-FR" sz="800" dirty="0" smtClean="0">
                <a:latin typeface="Arial" pitchFamily="34" charset="0"/>
                <a:cs typeface="Arial" pitchFamily="34" charset="0"/>
              </a:rPr>
              <a:t>Coupez les pommes de terre en deux dans le sens de la longueur et disposez-les dans un plat à gratin. </a:t>
            </a:r>
            <a:br>
              <a:rPr lang="fr-FR" sz="800" dirty="0" smtClean="0">
                <a:latin typeface="Arial" pitchFamily="34" charset="0"/>
                <a:cs typeface="Arial" pitchFamily="34" charset="0"/>
              </a:rPr>
            </a:br>
            <a:r>
              <a:rPr lang="fr-FR" sz="800" dirty="0" smtClean="0">
                <a:latin typeface="Arial" pitchFamily="34" charset="0"/>
                <a:cs typeface="Arial" pitchFamily="34" charset="0"/>
              </a:rPr>
              <a:t>Creusez-les en laissant 0,5 cm de chair à l'intérieur de la peau. </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la chair des pommes de terre dans un saladier et réduisez-la en purée grossière à l'aide d'une fourchette, puis incorporez les oignons hachés. </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Préchauffez votre four sur 150°C (thermostat 5.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revenir les lardons à la poêle, puis hachez-les finement à l'aide d'un mixer et ajoutez-les à la chair et aux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Poivrez la farce, ajoutez 30 cl de crème liquide, et mélangez bien le tout. </a:t>
            </a:r>
            <a:br>
              <a:rPr lang="fr-FR" sz="800" dirty="0" smtClean="0">
                <a:latin typeface="Arial" pitchFamily="34" charset="0"/>
                <a:cs typeface="Arial" pitchFamily="34" charset="0"/>
              </a:rPr>
            </a:br>
            <a:r>
              <a:rPr lang="fr-FR" sz="800" dirty="0" smtClean="0">
                <a:latin typeface="Arial" pitchFamily="34" charset="0"/>
                <a:cs typeface="Arial" pitchFamily="34" charset="0"/>
              </a:rPr>
              <a:t>Vous pouvez maintenant regarnir les pommes de terre avec cette farce. </a:t>
            </a:r>
            <a:br>
              <a:rPr lang="fr-FR" sz="800" dirty="0" smtClean="0">
                <a:latin typeface="Arial" pitchFamily="34" charset="0"/>
                <a:cs typeface="Arial" pitchFamily="34" charset="0"/>
              </a:rPr>
            </a:br>
            <a:r>
              <a:rPr lang="fr-FR" sz="800" dirty="0" smtClean="0">
                <a:latin typeface="Arial" pitchFamily="34" charset="0"/>
                <a:cs typeface="Arial" pitchFamily="34" charset="0"/>
              </a:rPr>
              <a:t>Juste avant de les enfourner, rajoutez quelques gouttes de crème sur chaque pomme de terre pour les rendre plus moelleuses.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cuire 20 à 30 min, pour que le dessus soit bien doré.</a:t>
            </a:r>
            <a:endParaRPr lang="fr-FR" sz="800" dirty="0">
              <a:latin typeface="Arial" pitchFamily="34" charset="0"/>
              <a:cs typeface="Arial" pitchFamily="34" charset="0"/>
            </a:endParaRPr>
          </a:p>
        </p:txBody>
      </p:sp>
      <p:sp>
        <p:nvSpPr>
          <p:cNvPr id="9" name="Titre 8"/>
          <p:cNvSpPr>
            <a:spLocks noGrp="1"/>
          </p:cNvSpPr>
          <p:nvPr>
            <p:ph type="title"/>
          </p:nvPr>
        </p:nvSpPr>
        <p:spPr>
          <a:xfrm>
            <a:off x="5724128" y="797867"/>
            <a:ext cx="3038872" cy="461665"/>
          </a:xfrm>
          <a:prstGeom prst="rect">
            <a:avLst/>
          </a:prstGeom>
        </p:spPr>
        <p:txBody>
          <a:bodyPr wrap="square">
            <a:spAutoFit/>
          </a:bodyPr>
          <a:lstStyle/>
          <a:p>
            <a:pPr algn="r"/>
            <a:r>
              <a:rPr lang="fr-FR" sz="2400" dirty="0" smtClean="0"/>
              <a:t>POMMES DE TERRE</a:t>
            </a:r>
            <a:endParaRPr lang="fr-FR" sz="2400" dirty="0"/>
          </a:p>
        </p:txBody>
      </p:sp>
      <p:pic>
        <p:nvPicPr>
          <p:cNvPr id="10" name="Image 9" descr="pdt.jpg"/>
          <p:cNvPicPr>
            <a:picLocks noChangeAspect="1"/>
          </p:cNvPicPr>
          <p:nvPr/>
        </p:nvPicPr>
        <p:blipFill>
          <a:blip r:embed="rId4" cstate="print"/>
          <a:stretch>
            <a:fillRect/>
          </a:stretch>
        </p:blipFill>
        <p:spPr>
          <a:xfrm>
            <a:off x="4211960" y="332656"/>
            <a:ext cx="1510369" cy="118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dirty="0"/>
          </a:p>
        </p:txBody>
      </p:sp>
      <p:sp>
        <p:nvSpPr>
          <p:cNvPr id="5" name="Espace réservé du contenu 2"/>
          <p:cNvSpPr>
            <a:spLocks noGrp="1"/>
          </p:cNvSpPr>
          <p:nvPr>
            <p:ph sz="half" idx="1"/>
          </p:nvPr>
        </p:nvSpPr>
        <p:spPr>
          <a:xfrm>
            <a:off x="990600" y="1828800"/>
            <a:ext cx="3810000" cy="4264496"/>
          </a:xfrm>
        </p:spPr>
        <p:txBody>
          <a:bodyPr/>
          <a:lstStyle/>
          <a:p>
            <a:r>
              <a:rPr lang="fr-FR" sz="800" b="1" dirty="0" smtClean="0">
                <a:latin typeface="Arial" pitchFamily="34" charset="0"/>
                <a:cs typeface="Arial" pitchFamily="34" charset="0"/>
              </a:rPr>
              <a:t>GRATIN DE POMMES DE TERRE AU CHÈVRE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chèvre frais</a:t>
            </a:r>
            <a:br>
              <a:rPr lang="fr-FR" sz="800" dirty="0" smtClean="0">
                <a:latin typeface="Arial" pitchFamily="34" charset="0"/>
                <a:cs typeface="Arial" pitchFamily="34" charset="0"/>
              </a:rPr>
            </a:br>
            <a:r>
              <a:rPr lang="fr-FR" sz="800" dirty="0" smtClean="0">
                <a:latin typeface="Arial" pitchFamily="34" charset="0"/>
                <a:cs typeface="Arial" pitchFamily="34" charset="0"/>
              </a:rPr>
              <a:t> 		-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- 20 feuilles de menthe</a:t>
            </a:r>
            <a:br>
              <a:rPr lang="fr-FR" sz="800" dirty="0" smtClean="0">
                <a:latin typeface="Arial" pitchFamily="34" charset="0"/>
                <a:cs typeface="Arial" pitchFamily="34" charset="0"/>
              </a:rPr>
            </a:br>
            <a:r>
              <a:rPr lang="fr-FR" sz="800" dirty="0" smtClean="0">
                <a:latin typeface="Arial" pitchFamily="34" charset="0"/>
                <a:cs typeface="Arial" pitchFamily="34" charset="0"/>
              </a:rPr>
              <a:t> 		- sel</a:t>
            </a:r>
            <a:br>
              <a:rPr lang="fr-FR" sz="800" dirty="0" smtClean="0">
                <a:latin typeface="Arial" pitchFamily="34" charset="0"/>
                <a:cs typeface="Arial" pitchFamily="34" charset="0"/>
              </a:rPr>
            </a:br>
            <a:r>
              <a:rPr lang="fr-FR" sz="800" dirty="0" smtClean="0">
                <a:latin typeface="Arial" pitchFamily="34" charset="0"/>
                <a:cs typeface="Arial" pitchFamily="34" charset="0"/>
              </a:rPr>
              <a:t> 		- chèvre (type crottin) </a:t>
            </a:r>
            <a:br>
              <a:rPr lang="fr-FR" sz="800" dirty="0" smtClean="0">
                <a:latin typeface="Arial" pitchFamily="34" charset="0"/>
                <a:cs typeface="Arial" pitchFamily="34" charset="0"/>
              </a:rPr>
            </a:br>
            <a:r>
              <a:rPr lang="fr-FR" sz="800" dirty="0" smtClean="0">
                <a:latin typeface="Arial" pitchFamily="34" charset="0"/>
                <a:cs typeface="Arial" pitchFamily="34" charset="0"/>
              </a:rPr>
              <a:t>Eplucher les pommes de terre et couper en fines tranches. Répartir la moitié dans 4 ramequins.</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saladier, battre le chèvre frais, la crème et le lait, ajouter la menthe ciselée et le sel.</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un peu de préparation sur les pommes de terre puis remettre une couche de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Recouvrir du reste de la crème puis ajouter quelques fines tranches de chèvre.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à four chaud pendant 1h à 1h15.</a:t>
            </a:r>
          </a:p>
          <a:p>
            <a:pPr>
              <a:buNone/>
            </a:pPr>
            <a:r>
              <a:rPr lang="fr-FR" sz="800" i="1" dirty="0" smtClean="0">
                <a:latin typeface="Arial" pitchFamily="34" charset="0"/>
                <a:cs typeface="Arial" pitchFamily="34" charset="0"/>
              </a:rPr>
              <a:t>	Pour varier, on peut ajouter des lardons à la préparation.</a:t>
            </a:r>
          </a:p>
          <a:p>
            <a:endParaRPr lang="fr-FR" sz="800" i="1" dirty="0" smtClean="0">
              <a:latin typeface="Arial" pitchFamily="34" charset="0"/>
              <a:cs typeface="Arial" pitchFamily="34" charset="0"/>
            </a:endParaRPr>
          </a:p>
          <a:p>
            <a:r>
              <a:rPr lang="fr-FR" sz="800" b="1" dirty="0" smtClean="0">
                <a:latin typeface="Arial" pitchFamily="34" charset="0"/>
                <a:cs typeface="Arial" pitchFamily="34" charset="0"/>
              </a:rPr>
              <a:t>BONBINE D’ARDÈCHE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- 4 grosses pommes de terre</a:t>
            </a:r>
          </a:p>
          <a:p>
            <a:pPr>
              <a:buNone/>
            </a:pPr>
            <a:r>
              <a:rPr lang="fr-FR" sz="800" dirty="0" smtClean="0">
                <a:latin typeface="Arial" pitchFamily="34" charset="0"/>
                <a:cs typeface="Arial" pitchFamily="34" charset="0"/>
              </a:rPr>
              <a:t>			- 3 poireaux</a:t>
            </a:r>
          </a:p>
          <a:p>
            <a:pPr>
              <a:buNone/>
            </a:pPr>
            <a:r>
              <a:rPr lang="fr-FR" sz="800" dirty="0" smtClean="0">
                <a:latin typeface="Arial" pitchFamily="34" charset="0"/>
                <a:cs typeface="Arial" pitchFamily="34" charset="0"/>
              </a:rPr>
              <a:t>			- 1 œuf</a:t>
            </a:r>
          </a:p>
          <a:p>
            <a:pPr>
              <a:buNone/>
            </a:pPr>
            <a:r>
              <a:rPr lang="fr-FR" sz="800" dirty="0" smtClean="0">
                <a:latin typeface="Arial" pitchFamily="34" charset="0"/>
                <a:cs typeface="Arial" pitchFamily="34" charset="0"/>
              </a:rPr>
              <a:t>			- 1 c. à s. de crème fraîche</a:t>
            </a:r>
          </a:p>
          <a:p>
            <a:pPr>
              <a:buNone/>
            </a:pPr>
            <a:r>
              <a:rPr lang="fr-FR" sz="800" dirty="0" smtClean="0">
                <a:latin typeface="Arial" pitchFamily="34" charset="0"/>
                <a:cs typeface="Arial" pitchFamily="34" charset="0"/>
              </a:rPr>
              <a:t>			- 30 g de parmesan</a:t>
            </a:r>
          </a:p>
          <a:p>
            <a:pPr>
              <a:buNone/>
            </a:pPr>
            <a:r>
              <a:rPr lang="fr-FR" sz="800" dirty="0" smtClean="0">
                <a:latin typeface="Arial" pitchFamily="34" charset="0"/>
                <a:cs typeface="Arial" pitchFamily="34" charset="0"/>
              </a:rPr>
              <a:t>			- muscade, sel et poivre</a:t>
            </a:r>
          </a:p>
          <a:p>
            <a:pPr>
              <a:buNone/>
            </a:pPr>
            <a:r>
              <a:rPr lang="fr-FR" sz="800" dirty="0" smtClean="0">
                <a:latin typeface="Arial" pitchFamily="34" charset="0"/>
                <a:cs typeface="Arial" pitchFamily="34" charset="0"/>
              </a:rPr>
              <a:t>	Éplucher et couper les pommes de terre en petits dés. Dans une cocotte en fonte, faire revenir les oignons dans l’huile. Ajouter les dés de pommes de terre, l’ail, le laurier, le thym et les olives, saler et poivrer. Lorsque les pommes de terre sont un peu grillées, couvrir d’eau. Laisser mijoter jusqu’à ce qu’elles deviennent fondantes.</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GRATIN DE POMMES DE TERRE À LA MOUTARDE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Cuisson : 35 min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- 1,2 kg de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barquette de lardons fumés</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feuilles de moutarde 		   ciselées</a:t>
            </a:r>
            <a:br>
              <a:rPr lang="fr-FR" sz="800" dirty="0" smtClean="0">
                <a:latin typeface="Arial" pitchFamily="34" charset="0"/>
                <a:cs typeface="Arial" pitchFamily="34" charset="0"/>
              </a:rPr>
            </a:br>
            <a:r>
              <a:rPr lang="fr-FR" sz="800" dirty="0" smtClean="0">
                <a:latin typeface="Arial" pitchFamily="34" charset="0"/>
                <a:cs typeface="Arial" pitchFamily="34" charset="0"/>
              </a:rPr>
              <a:t> 		- 25 cl de crème fraîche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 		- 25 cl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ciboulette.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les pommes de terre à la vapeur puis les peler et les couper en rondelles.</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bol, mettre la moutarde ciselée, la crème et le lait. Saler, poivrer, ajouter la ciboulette et mélanger le tout.</a:t>
            </a:r>
            <a:br>
              <a:rPr lang="fr-FR" sz="800" dirty="0" smtClean="0">
                <a:latin typeface="Arial" pitchFamily="34" charset="0"/>
                <a:cs typeface="Arial" pitchFamily="34" charset="0"/>
              </a:rPr>
            </a:br>
            <a:r>
              <a:rPr lang="fr-FR" sz="800" dirty="0" smtClean="0">
                <a:latin typeface="Arial" pitchFamily="34" charset="0"/>
                <a:cs typeface="Arial" pitchFamily="34" charset="0"/>
              </a:rPr>
              <a:t>Beurrer un plat à gratin, y disposer une première couche de pommes de terre. Recouvrir des lardons et de la moitié du gruyère puis disposer la seconde couche de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Napper avec la sauce et mettre le gruyère restant sur le dessus.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gratiner 10 à 15 min à 210°C (thermostat 6). </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avec une salade verte.</a:t>
            </a:r>
          </a:p>
          <a:p>
            <a:endParaRPr lang="fr-FR" sz="800" dirty="0">
              <a:latin typeface="Arial" pitchFamily="34" charset="0"/>
              <a:cs typeface="Arial" pitchFamily="34" charset="0"/>
            </a:endParaRPr>
          </a:p>
        </p:txBody>
      </p:sp>
      <p:sp>
        <p:nvSpPr>
          <p:cNvPr id="9" name="Titre 8"/>
          <p:cNvSpPr>
            <a:spLocks noGrp="1"/>
          </p:cNvSpPr>
          <p:nvPr>
            <p:ph type="title"/>
          </p:nvPr>
        </p:nvSpPr>
        <p:spPr>
          <a:xfrm>
            <a:off x="5724128" y="797867"/>
            <a:ext cx="3038872" cy="461665"/>
          </a:xfrm>
          <a:prstGeom prst="rect">
            <a:avLst/>
          </a:prstGeom>
        </p:spPr>
        <p:txBody>
          <a:bodyPr wrap="square">
            <a:spAutoFit/>
          </a:bodyPr>
          <a:lstStyle/>
          <a:p>
            <a:pPr algn="r"/>
            <a:r>
              <a:rPr lang="fr-FR" sz="2400" dirty="0" smtClean="0"/>
              <a:t>POMMES DE TERRE</a:t>
            </a:r>
            <a:endParaRPr lang="fr-FR" sz="2400" dirty="0"/>
          </a:p>
        </p:txBody>
      </p:sp>
      <p:pic>
        <p:nvPicPr>
          <p:cNvPr id="10" name="Image 9" descr="pdt.jpg"/>
          <p:cNvPicPr>
            <a:picLocks noChangeAspect="1"/>
          </p:cNvPicPr>
          <p:nvPr/>
        </p:nvPicPr>
        <p:blipFill>
          <a:blip r:embed="rId4" cstate="print"/>
          <a:stretch>
            <a:fillRect/>
          </a:stretch>
        </p:blipFill>
        <p:spPr>
          <a:xfrm>
            <a:off x="4211960" y="332656"/>
            <a:ext cx="1510369" cy="118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POMMES DE TERRE AU CITRON ET POULET</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poulets coupés en morceaux</a:t>
            </a:r>
            <a:br>
              <a:rPr lang="fr-FR" sz="800" dirty="0" smtClean="0">
                <a:latin typeface="Arial" pitchFamily="34" charset="0"/>
                <a:cs typeface="Arial" pitchFamily="34" charset="0"/>
              </a:rPr>
            </a:br>
            <a:r>
              <a:rPr lang="fr-FR" sz="800" dirty="0" smtClean="0">
                <a:latin typeface="Arial" pitchFamily="34" charset="0"/>
                <a:cs typeface="Arial" pitchFamily="34" charset="0"/>
              </a:rPr>
              <a:t> 		- 3 citrons non traités</a:t>
            </a:r>
            <a:br>
              <a:rPr lang="fr-FR" sz="800" dirty="0" smtClean="0">
                <a:latin typeface="Arial" pitchFamily="34" charset="0"/>
                <a:cs typeface="Arial" pitchFamily="34" charset="0"/>
              </a:rPr>
            </a:br>
            <a:r>
              <a:rPr lang="fr-FR" sz="800" dirty="0" smtClean="0">
                <a:latin typeface="Arial" pitchFamily="34" charset="0"/>
                <a:cs typeface="Arial" pitchFamily="34" charset="0"/>
              </a:rPr>
              <a:t> 		- 1 kg de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 3 gousses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d'olives, 1 feuille de laurier</a:t>
            </a:r>
            <a:br>
              <a:rPr lang="fr-FR" sz="800" dirty="0" smtClean="0">
                <a:latin typeface="Arial" pitchFamily="34" charset="0"/>
                <a:cs typeface="Arial" pitchFamily="34" charset="0"/>
              </a:rPr>
            </a:br>
            <a:r>
              <a:rPr lang="fr-FR" sz="800" dirty="0" smtClean="0">
                <a:latin typeface="Arial" pitchFamily="34" charset="0"/>
                <a:cs typeface="Arial" pitchFamily="34" charset="0"/>
              </a:rPr>
              <a:t> 		- 1 cube de bouillon de poule</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- 1/4 de cuillère à café de cumin et de </a:t>
            </a:r>
          </a:p>
          <a:p>
            <a:pPr>
              <a:buNone/>
            </a:pPr>
            <a:r>
              <a:rPr lang="fr-FR" sz="800" dirty="0" smtClean="0">
                <a:latin typeface="Arial" pitchFamily="34" charset="0"/>
                <a:cs typeface="Arial" pitchFamily="34" charset="0"/>
              </a:rPr>
              <a:t>	    		   gingembre en poudre</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dorer le poulet et les oignons émincés dans une cocotte pendant 10 mn.  Ajouter les gousses d'ail en lamelles et les épices. Remuer.  Ajouter les pommes de terre coupées en morceaux, le cube émietté, 50 cl d'eau, le jus d'un citron et le laurier.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mijoter à couvert pendant 30 mn.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citrons restants en tranches,  les épépiner. Les plonger dans de l'eau frémissante pendant 2 mn. Les ajouter avec les olives dans la cocotte. </a:t>
            </a:r>
            <a:br>
              <a:rPr lang="fr-FR" sz="800" dirty="0" smtClean="0">
                <a:latin typeface="Arial" pitchFamily="34" charset="0"/>
                <a:cs typeface="Arial" pitchFamily="34" charset="0"/>
              </a:rPr>
            </a:br>
            <a:r>
              <a:rPr lang="fr-FR" sz="800" dirty="0" smtClean="0">
                <a:latin typeface="Arial" pitchFamily="34" charset="0"/>
                <a:cs typeface="Arial" pitchFamily="34" charset="0"/>
              </a:rPr>
              <a:t>Poursuivre la cuisson 10 mn à couvert puis 10 mn sans couvercle. </a:t>
            </a:r>
            <a:br>
              <a:rPr lang="fr-FR" sz="800" dirty="0" smtClean="0">
                <a:latin typeface="Arial" pitchFamily="34" charset="0"/>
                <a:cs typeface="Arial" pitchFamily="34" charset="0"/>
              </a:rPr>
            </a:br>
            <a:r>
              <a:rPr lang="fr-FR" sz="800" dirty="0" smtClean="0">
                <a:latin typeface="Arial" pitchFamily="34" charset="0"/>
                <a:cs typeface="Arial" pitchFamily="34" charset="0"/>
              </a:rPr>
              <a:t>Sortir le poulet et les pommes de terre de la cocotte et les garder au chaud. Faire réduire le jus de cuisson sur feu vif. Verser sur le poulet. Servir bien chaud.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QUICHE AUX POMMES DE TERRE, LARDONS ET FROMAGE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pâte brisée pour une tarte</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 émincé</a:t>
            </a:r>
            <a:br>
              <a:rPr lang="fr-FR" sz="800" dirty="0" smtClean="0">
                <a:latin typeface="Arial" pitchFamily="34" charset="0"/>
                <a:cs typeface="Arial" pitchFamily="34" charset="0"/>
              </a:rPr>
            </a:br>
            <a:r>
              <a:rPr lang="fr-FR" sz="800" dirty="0" smtClean="0">
                <a:latin typeface="Arial" pitchFamily="34" charset="0"/>
                <a:cs typeface="Arial" pitchFamily="34" charset="0"/>
              </a:rPr>
              <a:t> 		- 350 g de dés de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fromage de chèvre</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lardons fumés</a:t>
            </a:r>
            <a:br>
              <a:rPr lang="fr-FR" sz="800" dirty="0" smtClean="0">
                <a:latin typeface="Arial" pitchFamily="34" charset="0"/>
                <a:cs typeface="Arial" pitchFamily="34" charset="0"/>
              </a:rPr>
            </a:br>
            <a:r>
              <a:rPr lang="fr-FR" sz="800" dirty="0" smtClean="0">
                <a:latin typeface="Arial" pitchFamily="34" charset="0"/>
                <a:cs typeface="Arial" pitchFamily="34" charset="0"/>
              </a:rPr>
              <a:t> 		- 4 cuillères à soupe de crème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café de persil haché</a:t>
            </a:r>
          </a:p>
          <a:p>
            <a:pPr>
              <a:buNone/>
            </a:pPr>
            <a:r>
              <a:rPr lang="fr-FR" sz="800" dirty="0" smtClean="0">
                <a:latin typeface="Arial" pitchFamily="34" charset="0"/>
                <a:cs typeface="Arial" pitchFamily="34" charset="0"/>
              </a:rPr>
              <a:t>		 	- 5 œufs,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Étalez la pâte dans le moule à tarte. </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 les dés de fromage de chèvre sur la pâte.</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revenir les pommes de terre et les oignons dans de l'huile. Quand les pommes de terre sont cuites, ajoutez les lardons. Laissez rissoler quelques minutes. Salez légèrement, poivrez. Ajoutez le persil. Répartissez la préparation sur la pâte. </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Mélangez les œufs avec la crème. Nappez-en la tarte.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cuire environ 35 mn à thermostat 6 (180°C).</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chaud avec une bonne salade verte</a:t>
            </a:r>
          </a:p>
          <a:p>
            <a:endParaRPr lang="fr-FR" sz="800" dirty="0">
              <a:latin typeface="Arial" pitchFamily="34" charset="0"/>
              <a:cs typeface="Arial" pitchFamily="34" charset="0"/>
            </a:endParaRPr>
          </a:p>
        </p:txBody>
      </p:sp>
      <p:sp>
        <p:nvSpPr>
          <p:cNvPr id="9" name="Titre 8"/>
          <p:cNvSpPr>
            <a:spLocks noGrp="1"/>
          </p:cNvSpPr>
          <p:nvPr>
            <p:ph type="title"/>
          </p:nvPr>
        </p:nvSpPr>
        <p:spPr>
          <a:xfrm>
            <a:off x="5724128" y="797867"/>
            <a:ext cx="3038872" cy="461665"/>
          </a:xfrm>
          <a:prstGeom prst="rect">
            <a:avLst/>
          </a:prstGeom>
        </p:spPr>
        <p:txBody>
          <a:bodyPr wrap="square">
            <a:spAutoFit/>
          </a:bodyPr>
          <a:lstStyle/>
          <a:p>
            <a:pPr algn="r"/>
            <a:r>
              <a:rPr lang="fr-FR" sz="2400" dirty="0" smtClean="0"/>
              <a:t>POMMES DE TERRE</a:t>
            </a:r>
            <a:endParaRPr lang="fr-FR" sz="2400" dirty="0"/>
          </a:p>
        </p:txBody>
      </p:sp>
      <p:pic>
        <p:nvPicPr>
          <p:cNvPr id="10" name="Image 9" descr="pdt.jpg"/>
          <p:cNvPicPr>
            <a:picLocks noChangeAspect="1"/>
          </p:cNvPicPr>
          <p:nvPr/>
        </p:nvPicPr>
        <p:blipFill>
          <a:blip r:embed="rId4" cstate="print"/>
          <a:stretch>
            <a:fillRect/>
          </a:stretch>
        </p:blipFill>
        <p:spPr>
          <a:xfrm>
            <a:off x="4211960" y="332656"/>
            <a:ext cx="1510369" cy="118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POMMES DE TERRE NOUVELLES  SAUTÉES  (AVEC LA PEAU)</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des pommes de terre nouvelles</a:t>
            </a:r>
          </a:p>
          <a:p>
            <a:pPr>
              <a:buNone/>
            </a:pPr>
            <a:r>
              <a:rPr lang="fr-FR" sz="800" dirty="0" smtClean="0">
                <a:latin typeface="Arial" pitchFamily="34" charset="0"/>
                <a:cs typeface="Arial" pitchFamily="34" charset="0"/>
              </a:rPr>
              <a:t>			- Huile de tournesol</a:t>
            </a:r>
          </a:p>
          <a:p>
            <a:pPr>
              <a:buNone/>
            </a:pPr>
            <a:r>
              <a:rPr lang="fr-FR" sz="800" dirty="0" smtClean="0">
                <a:latin typeface="Arial" pitchFamily="34" charset="0"/>
                <a:cs typeface="Arial" pitchFamily="34" charset="0"/>
              </a:rPr>
              <a:t>			- sel</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Brosser les pommes de terre. Les couper en 2, puis en morceaux d’un demi-centimètre. Les mettre dans une casserole et couvrir d’eau. Lorsque l’eau commence à bouillir, égoutter les pommes de terre. Réserver.</a:t>
            </a:r>
          </a:p>
          <a:p>
            <a:pPr>
              <a:lnSpc>
                <a:spcPct val="150000"/>
              </a:lnSpc>
              <a:buNone/>
            </a:pPr>
            <a:r>
              <a:rPr lang="fr-FR" sz="800" dirty="0" smtClean="0">
                <a:latin typeface="Arial" pitchFamily="34" charset="0"/>
                <a:cs typeface="Arial" pitchFamily="34" charset="0"/>
              </a:rPr>
              <a:t>	Chauffer de l’huile de tournesol dans une grande poêle à frire. Y ajouter les pommes de terre. Laisser les dorer en les secouant régulièrement. </a:t>
            </a:r>
          </a:p>
          <a:p>
            <a:pPr>
              <a:lnSpc>
                <a:spcPct val="150000"/>
              </a:lnSpc>
              <a:buNone/>
            </a:pPr>
            <a:r>
              <a:rPr lang="fr-FR" sz="800" dirty="0" smtClean="0">
                <a:latin typeface="Arial" pitchFamily="34" charset="0"/>
                <a:cs typeface="Arial" pitchFamily="34" charset="0"/>
              </a:rPr>
              <a:t>	En fin de cuisson, ajouter le sel.</a:t>
            </a:r>
          </a:p>
          <a:p>
            <a:pPr>
              <a:lnSpc>
                <a:spcPct val="150000"/>
              </a:lnSpc>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Vous pouvez saupoudrer de persil ou ajouter de l’ail.</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SALADE DE POMMES DE TERRE D’ALSACE</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Ingrédients :		- 1.5 kg de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- 300 g de lardons </a:t>
            </a:r>
            <a:br>
              <a:rPr lang="fr-FR" sz="800" dirty="0" smtClean="0">
                <a:latin typeface="Arial" pitchFamily="34" charset="0"/>
                <a:cs typeface="Arial" pitchFamily="34" charset="0"/>
              </a:rPr>
            </a:br>
            <a:r>
              <a:rPr lang="fr-FR" sz="800" dirty="0" smtClean="0">
                <a:latin typeface="Arial" pitchFamily="34" charset="0"/>
                <a:cs typeface="Arial" pitchFamily="34" charset="0"/>
              </a:rPr>
              <a:t>		- 4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vinaigre balsamique, huile, moutarde</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de crème fraîche</a:t>
            </a:r>
          </a:p>
          <a:p>
            <a:pPr>
              <a:lnSpc>
                <a:spcPct val="150000"/>
              </a:lnSpc>
              <a:buNone/>
            </a:pPr>
            <a:r>
              <a:rPr lang="fr-FR" sz="800" dirty="0" smtClean="0">
                <a:latin typeface="Arial" pitchFamily="34" charset="0"/>
                <a:cs typeface="Arial" pitchFamily="34" charset="0"/>
              </a:rPr>
              <a:t>			- persil ciselé</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les pommes de terre à la vapeur ou à l'eau avec leur peau.</a:t>
            </a:r>
            <a:br>
              <a:rPr lang="fr-FR" sz="800" dirty="0" smtClean="0">
                <a:latin typeface="Arial" pitchFamily="34" charset="0"/>
                <a:cs typeface="Arial" pitchFamily="34" charset="0"/>
              </a:rPr>
            </a:br>
            <a:r>
              <a:rPr lang="fr-FR" sz="800" dirty="0" smtClean="0">
                <a:latin typeface="Arial" pitchFamily="34" charset="0"/>
                <a:cs typeface="Arial" pitchFamily="34" charset="0"/>
              </a:rPr>
              <a:t>Les éplucher et les couper en rondelles d'environ 1cm d'épaisseur que vous disposez dans un saladier.</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les oignons et les couper très finement. Faire les revenir à la poêle avec les lardons dans un peu d'huile d'olive. Remuer régulièrement pendant 15 min environ (jusqu'à ce que les oignons soient tous bien dorés).</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les oignons et lardons aux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Assaisonner en sel et poivre selon votre goût (attention : les lardons sont déjà salés !).</a:t>
            </a:r>
            <a:br>
              <a:rPr lang="fr-FR" sz="800" dirty="0" smtClean="0">
                <a:latin typeface="Arial" pitchFamily="34" charset="0"/>
                <a:cs typeface="Arial" pitchFamily="34" charset="0"/>
              </a:rPr>
            </a:br>
            <a:r>
              <a:rPr lang="fr-FR" sz="800" dirty="0" smtClean="0">
                <a:latin typeface="Arial" pitchFamily="34" charset="0"/>
                <a:cs typeface="Arial" pitchFamily="34" charset="0"/>
              </a:rPr>
              <a:t>Réaliser une sauce vinaigrette avec  la moutarde, l'huile et le vinaigre balsamique. Verser cette vinaigrette sur la salade.</a:t>
            </a:r>
            <a:br>
              <a:rPr lang="fr-FR" sz="800" dirty="0" smtClean="0">
                <a:latin typeface="Arial" pitchFamily="34" charset="0"/>
                <a:cs typeface="Arial" pitchFamily="34" charset="0"/>
              </a:rPr>
            </a:br>
            <a:r>
              <a:rPr lang="fr-FR" sz="800" dirty="0" smtClean="0">
                <a:latin typeface="Arial" pitchFamily="34" charset="0"/>
                <a:cs typeface="Arial" pitchFamily="34" charset="0"/>
              </a:rPr>
              <a:t>Pour finir, ajouter la crème fraîche et le persil juste avant de servir.</a:t>
            </a:r>
          </a:p>
          <a:p>
            <a:endParaRPr lang="fr-FR" sz="800" dirty="0">
              <a:latin typeface="Arial" pitchFamily="34" charset="0"/>
              <a:cs typeface="Arial" pitchFamily="34" charset="0"/>
            </a:endParaRPr>
          </a:p>
        </p:txBody>
      </p:sp>
      <p:sp>
        <p:nvSpPr>
          <p:cNvPr id="9" name="Titre 8"/>
          <p:cNvSpPr>
            <a:spLocks noGrp="1"/>
          </p:cNvSpPr>
          <p:nvPr>
            <p:ph type="title"/>
          </p:nvPr>
        </p:nvSpPr>
        <p:spPr>
          <a:xfrm>
            <a:off x="5724128" y="797867"/>
            <a:ext cx="3038872" cy="461665"/>
          </a:xfrm>
          <a:prstGeom prst="rect">
            <a:avLst/>
          </a:prstGeom>
        </p:spPr>
        <p:txBody>
          <a:bodyPr wrap="square">
            <a:spAutoFit/>
          </a:bodyPr>
          <a:lstStyle/>
          <a:p>
            <a:pPr algn="r"/>
            <a:r>
              <a:rPr lang="fr-FR" sz="2400" dirty="0" smtClean="0"/>
              <a:t>POMMES DE TERRE</a:t>
            </a:r>
            <a:endParaRPr lang="fr-FR" sz="2400" dirty="0"/>
          </a:p>
        </p:txBody>
      </p:sp>
      <p:pic>
        <p:nvPicPr>
          <p:cNvPr id="10" name="Image 9" descr="pdt.jpg"/>
          <p:cNvPicPr>
            <a:picLocks noChangeAspect="1"/>
          </p:cNvPicPr>
          <p:nvPr/>
        </p:nvPicPr>
        <p:blipFill>
          <a:blip r:embed="rId4" cstate="print"/>
          <a:stretch>
            <a:fillRect/>
          </a:stretch>
        </p:blipFill>
        <p:spPr>
          <a:xfrm>
            <a:off x="4211960" y="332656"/>
            <a:ext cx="1510369" cy="118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POMMES DE TERRE FARCIES ET CHAMPIGNONS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8 pommes de terre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- 150 g de chair à saucisse</a:t>
            </a:r>
            <a:br>
              <a:rPr lang="fr-FR" sz="800" dirty="0" smtClean="0">
                <a:latin typeface="Arial" pitchFamily="34" charset="0"/>
                <a:cs typeface="Arial" pitchFamily="34" charset="0"/>
              </a:rPr>
            </a:br>
            <a:r>
              <a:rPr lang="fr-FR" sz="800" dirty="0" smtClean="0">
                <a:latin typeface="Arial" pitchFamily="34" charset="0"/>
                <a:cs typeface="Arial" pitchFamily="34" charset="0"/>
              </a:rPr>
              <a:t> 		- 1 œuf</a:t>
            </a:r>
            <a:br>
              <a:rPr lang="fr-FR" sz="800" dirty="0" smtClean="0">
                <a:latin typeface="Arial" pitchFamily="34" charset="0"/>
                <a:cs typeface="Arial" pitchFamily="34" charset="0"/>
              </a:rPr>
            </a:br>
            <a:r>
              <a:rPr lang="fr-FR" sz="800" dirty="0" smtClean="0">
                <a:latin typeface="Arial" pitchFamily="34" charset="0"/>
                <a:cs typeface="Arial" pitchFamily="34" charset="0"/>
              </a:rPr>
              <a:t> 		- de la mie de pain,  persil et ail haché</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petite boîte de champignons </a:t>
            </a:r>
            <a:r>
              <a:rPr lang="fr-FR" sz="800" dirty="0" smtClean="0">
                <a:latin typeface="Arial" pitchFamily="34" charset="0"/>
                <a:cs typeface="Arial" pitchFamily="34" charset="0"/>
              </a:rPr>
              <a:t>		  émincés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noisettes de beurre et un </a:t>
            </a:r>
            <a:r>
              <a:rPr lang="fr-FR" sz="800" dirty="0" smtClean="0">
                <a:latin typeface="Arial" pitchFamily="34" charset="0"/>
                <a:cs typeface="Arial" pitchFamily="34" charset="0"/>
              </a:rPr>
              <a:t>		  peu d'huile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bouillir les pommes de terre dans un faitout sans les peler. </a:t>
            </a:r>
            <a:br>
              <a:rPr lang="fr-FR" sz="800" dirty="0" smtClean="0">
                <a:latin typeface="Arial" pitchFamily="34" charset="0"/>
                <a:cs typeface="Arial" pitchFamily="34" charset="0"/>
              </a:rPr>
            </a:br>
            <a:r>
              <a:rPr lang="fr-FR" sz="800" dirty="0" smtClean="0">
                <a:latin typeface="Arial" pitchFamily="34" charset="0"/>
                <a:cs typeface="Arial" pitchFamily="34" charset="0"/>
              </a:rPr>
              <a:t>Egouttez-les et laissez-les refroidir 20 min environ ou passer les pommes de terre au micro-onde par 4 à chaque fois (2 mn de cuisson) en les enveloppant dans une feuille spéciale micro-onde.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Creuser </a:t>
            </a:r>
            <a:r>
              <a:rPr lang="fr-FR" sz="800" dirty="0" smtClean="0">
                <a:latin typeface="Arial" pitchFamily="34" charset="0"/>
                <a:cs typeface="Arial" pitchFamily="34" charset="0"/>
              </a:rPr>
              <a:t>les pommes de terre avec un couteau pour placer la farce faite avec la mie de pain (une poignée) la saucisse fraîche, l'œuf le sel le poivre et le persil et l'ail haché. </a:t>
            </a:r>
            <a:br>
              <a:rPr lang="fr-FR" sz="800" dirty="0" smtClean="0">
                <a:latin typeface="Arial" pitchFamily="34" charset="0"/>
                <a:cs typeface="Arial" pitchFamily="34" charset="0"/>
              </a:rPr>
            </a:br>
            <a:r>
              <a:rPr lang="fr-FR" sz="800" dirty="0" smtClean="0">
                <a:latin typeface="Arial" pitchFamily="34" charset="0"/>
                <a:cs typeface="Arial" pitchFamily="34" charset="0"/>
              </a:rPr>
              <a:t>Saler l'intérieur des pommes de terre et remplir de farce.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plat conçu pour le four, mettre au fond les morceaux de pomme de terre restants en fines lamelles mélangés de fines lamelles d'oignon et les champignons. Placer les pommes de terre. Mettre dessus quelques noisettes de beurre. Huiler légèrement la garniture. Et ajouter au fond du plat un petit verre d'eau.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Mettre </a:t>
            </a:r>
            <a:r>
              <a:rPr lang="fr-FR" sz="800" dirty="0" smtClean="0">
                <a:latin typeface="Arial" pitchFamily="34" charset="0"/>
                <a:cs typeface="Arial" pitchFamily="34" charset="0"/>
              </a:rPr>
              <a:t>au four 45 mn à Th 7.</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9" name="Titre 8"/>
          <p:cNvSpPr>
            <a:spLocks noGrp="1"/>
          </p:cNvSpPr>
          <p:nvPr>
            <p:ph type="title"/>
          </p:nvPr>
        </p:nvSpPr>
        <p:spPr>
          <a:xfrm>
            <a:off x="5724128" y="797867"/>
            <a:ext cx="3038872" cy="461665"/>
          </a:xfrm>
          <a:prstGeom prst="rect">
            <a:avLst/>
          </a:prstGeom>
        </p:spPr>
        <p:txBody>
          <a:bodyPr wrap="square">
            <a:spAutoFit/>
          </a:bodyPr>
          <a:lstStyle/>
          <a:p>
            <a:pPr algn="r"/>
            <a:r>
              <a:rPr lang="fr-FR" sz="2400" dirty="0" smtClean="0"/>
              <a:t>POMMES DE TERRE</a:t>
            </a:r>
            <a:endParaRPr lang="fr-FR" sz="2400" dirty="0"/>
          </a:p>
        </p:txBody>
      </p:sp>
      <p:pic>
        <p:nvPicPr>
          <p:cNvPr id="10" name="Image 9" descr="pdt.jpg"/>
          <p:cNvPicPr>
            <a:picLocks noChangeAspect="1"/>
          </p:cNvPicPr>
          <p:nvPr/>
        </p:nvPicPr>
        <p:blipFill>
          <a:blip r:embed="rId4" cstate="print"/>
          <a:stretch>
            <a:fillRect/>
          </a:stretch>
        </p:blipFill>
        <p:spPr>
          <a:xfrm>
            <a:off x="4211960" y="332656"/>
            <a:ext cx="1510369" cy="118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9" name="Titre 8"/>
          <p:cNvSpPr>
            <a:spLocks noGrp="1"/>
          </p:cNvSpPr>
          <p:nvPr>
            <p:ph type="title"/>
          </p:nvPr>
        </p:nvSpPr>
        <p:spPr>
          <a:xfrm>
            <a:off x="5724128" y="797867"/>
            <a:ext cx="3038872" cy="461665"/>
          </a:xfrm>
          <a:prstGeom prst="rect">
            <a:avLst/>
          </a:prstGeom>
        </p:spPr>
        <p:txBody>
          <a:bodyPr wrap="square">
            <a:spAutoFit/>
          </a:bodyPr>
          <a:lstStyle/>
          <a:p>
            <a:pPr algn="r"/>
            <a:r>
              <a:rPr lang="fr-FR" sz="2400" dirty="0" smtClean="0"/>
              <a:t>POMMES DE TERRE</a:t>
            </a:r>
            <a:endParaRPr lang="fr-FR" sz="2400" dirty="0"/>
          </a:p>
        </p:txBody>
      </p:sp>
      <p:pic>
        <p:nvPicPr>
          <p:cNvPr id="10" name="Image 9" descr="pdt.jpg"/>
          <p:cNvPicPr>
            <a:picLocks noChangeAspect="1"/>
          </p:cNvPicPr>
          <p:nvPr/>
        </p:nvPicPr>
        <p:blipFill>
          <a:blip r:embed="rId4" cstate="print"/>
          <a:stretch>
            <a:fillRect/>
          </a:stretch>
        </p:blipFill>
        <p:spPr>
          <a:xfrm>
            <a:off x="4211960" y="332656"/>
            <a:ext cx="1510369" cy="118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1906</TotalTime>
  <Words>102</Words>
  <Application>Microsoft Office PowerPoint</Application>
  <PresentationFormat>Affichage à l'écran (4:3)</PresentationFormat>
  <Paragraphs>77</Paragraphs>
  <Slides>7</Slides>
  <Notes>6</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7</vt:i4>
      </vt:variant>
    </vt:vector>
  </HeadingPairs>
  <TitlesOfParts>
    <vt:vector size="10" baseType="lpstr">
      <vt:lpstr>Modèle - Bloc note</vt:lpstr>
      <vt:lpstr>Feuille Microsoft Office Excel</vt:lpstr>
      <vt:lpstr>Feuille de calcul</vt:lpstr>
      <vt:lpstr>  </vt:lpstr>
      <vt:lpstr>POMMES DE TERRE</vt:lpstr>
      <vt:lpstr>POMMES DE TERRE</vt:lpstr>
      <vt:lpstr>POMMES DE TERRE</vt:lpstr>
      <vt:lpstr>POMMES DE TERRE</vt:lpstr>
      <vt:lpstr>POMMES DE TERRE</vt:lpstr>
      <vt:lpstr>POMMES DE TERRE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50</cp:revision>
  <dcterms:created xsi:type="dcterms:W3CDTF">2011-06-13T09:41:35Z</dcterms:created>
  <dcterms:modified xsi:type="dcterms:W3CDTF">2012-09-23T15:10:21Z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