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7"/>
  </p:notesMasterIdLst>
  <p:handoutMasterIdLst>
    <p:handoutMasterId r:id="rId8"/>
  </p:handoutMasterIdLst>
  <p:sldIdLst>
    <p:sldId id="259" r:id="rId2"/>
    <p:sldId id="258" r:id="rId3"/>
    <p:sldId id="262" r:id="rId4"/>
    <p:sldId id="261" r:id="rId5"/>
    <p:sldId id="263"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4" autoAdjust="0"/>
    <p:restoredTop sz="90857" autoAdjust="0"/>
  </p:normalViewPr>
  <p:slideViewPr>
    <p:cSldViewPr>
      <p:cViewPr>
        <p:scale>
          <a:sx n="150" d="100"/>
          <a:sy n="150" d="100"/>
        </p:scale>
        <p:origin x="-78" y="15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28/06/2012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POIVRONS</a:t>
            </a:r>
            <a:endParaRPr lang="fr-FR" dirty="0"/>
          </a:p>
        </p:txBody>
      </p:sp>
      <p:pic>
        <p:nvPicPr>
          <p:cNvPr id="1029" name="Picture 5" descr="http://t1.gstatic.com/images?q=tbn:ANd9GcQNzOX6iGUcffaCtBmqs0wRRRZVSkNrxN7o2C7fPzaGEtPlfuqw"/>
          <p:cNvPicPr>
            <a:picLocks noChangeAspect="1" noChangeArrowheads="1"/>
          </p:cNvPicPr>
          <p:nvPr/>
        </p:nvPicPr>
        <p:blipFill>
          <a:blip r:embed="rId6" cstate="print"/>
          <a:srcRect/>
          <a:stretch>
            <a:fillRect/>
          </a:stretch>
        </p:blipFill>
        <p:spPr bwMode="auto">
          <a:xfrm>
            <a:off x="4211960" y="332656"/>
            <a:ext cx="1438572" cy="1152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POIVRONS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264496"/>
          </a:xfrm>
        </p:spPr>
        <p:txBody>
          <a:bodyPr/>
          <a:lstStyle/>
          <a:p>
            <a:r>
              <a:rPr lang="fr-FR" sz="800" b="1" dirty="0" smtClean="0">
                <a:latin typeface="Arial" pitchFamily="34" charset="0"/>
                <a:cs typeface="Arial" pitchFamily="34" charset="0"/>
              </a:rPr>
              <a:t>SAUCE AUX POIVRONS</a:t>
            </a:r>
            <a:br>
              <a:rPr lang="fr-FR" sz="800" b="1" dirty="0" smtClean="0">
                <a:latin typeface="Arial" pitchFamily="34" charset="0"/>
                <a:cs typeface="Arial" pitchFamily="34" charset="0"/>
              </a:rPr>
            </a:br>
            <a:r>
              <a:rPr lang="fr-FR" sz="800" dirty="0" smtClean="0">
                <a:latin typeface="Arial" pitchFamily="34" charset="0"/>
                <a:cs typeface="Arial" pitchFamily="34" charset="0"/>
              </a:rPr>
              <a:t>Ingrédients :</a:t>
            </a:r>
            <a:r>
              <a:rPr lang="fr-FR" sz="800" b="1" dirty="0" smtClean="0">
                <a:latin typeface="Arial" pitchFamily="34" charset="0"/>
                <a:cs typeface="Arial" pitchFamily="34" charset="0"/>
              </a:rPr>
              <a:t>	</a:t>
            </a:r>
            <a:r>
              <a:rPr lang="fr-FR" sz="800" b="1"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3 poivrons rouges </a:t>
            </a:r>
            <a:br>
              <a:rPr lang="fr-FR" sz="800" dirty="0" smtClean="0">
                <a:latin typeface="Arial" pitchFamily="34" charset="0"/>
                <a:cs typeface="Arial" pitchFamily="34" charset="0"/>
              </a:rPr>
            </a:br>
            <a:r>
              <a:rPr lang="fr-FR" sz="800" dirty="0" smtClean="0">
                <a:latin typeface="Arial" pitchFamily="34" charset="0"/>
                <a:cs typeface="Arial" pitchFamily="34" charset="0"/>
              </a:rPr>
              <a:t> 		- huile d'olive, ail et oignon </a:t>
            </a:r>
            <a:br>
              <a:rPr lang="fr-FR" sz="800" dirty="0" smtClean="0">
                <a:latin typeface="Arial" pitchFamily="34" charset="0"/>
                <a:cs typeface="Arial" pitchFamily="34" charset="0"/>
              </a:rPr>
            </a:br>
            <a:r>
              <a:rPr lang="fr-FR" sz="800" dirty="0" smtClean="0">
                <a:latin typeface="Arial" pitchFamily="34" charset="0"/>
                <a:cs typeface="Arial" pitchFamily="34" charset="0"/>
              </a:rPr>
              <a:t> 		- 1 ou 2 cuillères à soupe crème fraîche </a:t>
            </a:r>
            <a:r>
              <a:rPr lang="fr-FR" sz="800" dirty="0" smtClean="0">
                <a:latin typeface="Arial" pitchFamily="34" charset="0"/>
                <a:cs typeface="Arial" pitchFamily="34" charset="0"/>
              </a:rPr>
              <a:t>		   (</a:t>
            </a:r>
            <a:r>
              <a:rPr lang="fr-FR" sz="800" dirty="0" smtClean="0">
                <a:latin typeface="Arial" pitchFamily="34" charset="0"/>
                <a:cs typeface="Arial" pitchFamily="34" charset="0"/>
              </a:rPr>
              <a:t>légère  ou pas !)</a:t>
            </a:r>
            <a:br>
              <a:rPr lang="fr-FR" sz="800" dirty="0" smtClean="0">
                <a:latin typeface="Arial" pitchFamily="34" charset="0"/>
                <a:cs typeface="Arial" pitchFamily="34" charset="0"/>
              </a:rPr>
            </a:br>
            <a:r>
              <a:rPr lang="fr-FR" sz="800" dirty="0" smtClean="0">
                <a:latin typeface="Arial" pitchFamily="34" charset="0"/>
                <a:cs typeface="Arial" pitchFamily="34" charset="0"/>
              </a:rPr>
              <a:t>Éplucher </a:t>
            </a:r>
            <a:r>
              <a:rPr lang="fr-FR" sz="800" dirty="0" smtClean="0">
                <a:latin typeface="Arial" pitchFamily="34" charset="0"/>
                <a:cs typeface="Arial" pitchFamily="34" charset="0"/>
              </a:rPr>
              <a:t>les poivrons à l'économe. </a:t>
            </a:r>
            <a:br>
              <a:rPr lang="fr-FR" sz="800" dirty="0" smtClean="0">
                <a:latin typeface="Arial" pitchFamily="34" charset="0"/>
                <a:cs typeface="Arial" pitchFamily="34" charset="0"/>
              </a:rPr>
            </a:br>
            <a:r>
              <a:rPr lang="fr-FR" sz="800" dirty="0" smtClean="0">
                <a:latin typeface="Arial" pitchFamily="34" charset="0"/>
                <a:cs typeface="Arial" pitchFamily="34" charset="0"/>
              </a:rPr>
              <a:t>Les couper en lamelles et les mettre à cuire à feu doux dans une sauteuse avec un peu d'huile d'olive.</a:t>
            </a:r>
            <a:br>
              <a:rPr lang="fr-FR" sz="800" dirty="0" smtClean="0">
                <a:latin typeface="Arial" pitchFamily="34" charset="0"/>
                <a:cs typeface="Arial" pitchFamily="34" charset="0"/>
              </a:rPr>
            </a:br>
            <a:r>
              <a:rPr lang="fr-FR" sz="800" dirty="0" smtClean="0">
                <a:latin typeface="Arial" pitchFamily="34" charset="0"/>
                <a:cs typeface="Arial" pitchFamily="34" charset="0"/>
              </a:rPr>
              <a:t>Les laisser cuire assez longtemps ( 30 minutes) pour qu'ils soient fondants....</a:t>
            </a:r>
            <a:br>
              <a:rPr lang="fr-FR" sz="800" dirty="0" smtClean="0">
                <a:latin typeface="Arial" pitchFamily="34" charset="0"/>
                <a:cs typeface="Arial" pitchFamily="34" charset="0"/>
              </a:rPr>
            </a:br>
            <a:r>
              <a:rPr lang="fr-FR" sz="800" dirty="0" smtClean="0">
                <a:latin typeface="Arial" pitchFamily="34" charset="0"/>
                <a:cs typeface="Arial" pitchFamily="34" charset="0"/>
              </a:rPr>
              <a:t>Les laisser refroidir. </a:t>
            </a:r>
            <a:br>
              <a:rPr lang="fr-FR" sz="800" dirty="0" smtClean="0">
                <a:latin typeface="Arial" pitchFamily="34" charset="0"/>
                <a:cs typeface="Arial" pitchFamily="34" charset="0"/>
              </a:rPr>
            </a:br>
            <a:r>
              <a:rPr lang="fr-FR" sz="800" dirty="0" smtClean="0">
                <a:latin typeface="Arial" pitchFamily="34" charset="0"/>
                <a:cs typeface="Arial" pitchFamily="34" charset="0"/>
              </a:rPr>
              <a:t>Les mixer en y incorporant la crème fraîche.</a:t>
            </a:r>
            <a:endParaRPr lang="fr-FR" sz="800" b="1" dirty="0" smtClean="0">
              <a:latin typeface="Arial" pitchFamily="34" charset="0"/>
              <a:cs typeface="Arial" pitchFamily="34" charset="0"/>
            </a:endParaRPr>
          </a:p>
          <a:p>
            <a:pPr>
              <a:buNone/>
            </a:pPr>
            <a:r>
              <a:rPr lang="fr-FR" sz="800" i="1" dirty="0" smtClean="0">
                <a:latin typeface="Arial" pitchFamily="34" charset="0"/>
                <a:cs typeface="Arial" pitchFamily="34" charset="0"/>
              </a:rPr>
              <a:t>	Cette </a:t>
            </a:r>
            <a:r>
              <a:rPr lang="fr-FR" sz="800" i="1" dirty="0" smtClean="0">
                <a:latin typeface="Arial" pitchFamily="34" charset="0"/>
                <a:cs typeface="Arial" pitchFamily="34" charset="0"/>
              </a:rPr>
              <a:t>sauce est très facile à faire et elle se marie très bien avec des poissons en papillote par exemple... ou la volaille et si vous mettez très peu d'huile et de la crème light : c'est une sauce légère Elle se congèle facilement. Pratique de faire une grande quantité et de congeler en petites portions. Si vous comptez congeler cette sauce et la faire light, n'ajouter pas la crème light avant congélation car elle ne la supporte pas!! Il suffit de congeler la préparation sans la crème et de l'ajouter au moment de s'en servir!</a:t>
            </a:r>
            <a:endParaRPr lang="fr-FR" sz="800" dirty="0" smtClean="0">
              <a:latin typeface="Arial" pitchFamily="34" charset="0"/>
              <a:cs typeface="Arial" pitchFamily="34" charset="0"/>
            </a:endParaRPr>
          </a:p>
          <a:p>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POIVRONS POUR DECORER</a:t>
            </a:r>
          </a:p>
          <a:p>
            <a:pPr>
              <a:buNone/>
            </a:pPr>
            <a:r>
              <a:rPr lang="fr-FR" sz="800" dirty="0" smtClean="0">
                <a:latin typeface="Arial" pitchFamily="34" charset="0"/>
                <a:cs typeface="Arial" pitchFamily="34" charset="0"/>
              </a:rPr>
              <a:t>	Ingrédients : 	- Poivrons</a:t>
            </a:r>
            <a:r>
              <a:rPr lang="fr-FR" sz="800" dirty="0" smtClean="0">
                <a:latin typeface="Arial" pitchFamily="34" charset="0"/>
                <a:cs typeface="Arial" pitchFamily="34" charset="0"/>
              </a:rPr>
              <a:t>, huile d'olive,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sel </a:t>
            </a:r>
            <a:r>
              <a:rPr lang="fr-FR" sz="800" dirty="0" smtClean="0">
                <a:latin typeface="Arial" pitchFamily="34" charset="0"/>
                <a:cs typeface="Arial" pitchFamily="34" charset="0"/>
              </a:rPr>
              <a:t>(très peu), poivre (pas trop), </a:t>
            </a:r>
            <a:r>
              <a:rPr lang="fr-FR" sz="800" dirty="0" smtClean="0">
                <a:latin typeface="Arial" pitchFamily="34" charset="0"/>
                <a:cs typeface="Arial" pitchFamily="34" charset="0"/>
              </a:rPr>
              <a:t>		- gousses </a:t>
            </a:r>
            <a:r>
              <a:rPr lang="fr-FR" sz="800" dirty="0" smtClean="0">
                <a:latin typeface="Arial" pitchFamily="34" charset="0"/>
                <a:cs typeface="Arial" pitchFamily="34" charset="0"/>
              </a:rPr>
              <a:t>d'ail (beaucoup).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Faites </a:t>
            </a:r>
            <a:r>
              <a:rPr lang="fr-FR" sz="800" dirty="0" smtClean="0">
                <a:latin typeface="Arial" pitchFamily="34" charset="0"/>
                <a:cs typeface="Arial" pitchFamily="34" charset="0"/>
              </a:rPr>
              <a:t>griller les poivrons (au four). De cette façon, la peau s'enlèvera très facilement. Détaillez ensuite la pulpe du poivron en minces lamelles. Mettez dans un plat (de terre, de préférence) avec l'huile d'olive, sel et poivre. Ajoutez les gousses d'ail pilées au mortier. Laissez macérer au moins pendant deux jours. En été, ayez toujours des poivrons ainsi préparés.</a:t>
            </a:r>
            <a:br>
              <a:rPr lang="fr-FR" sz="800" dirty="0" smtClean="0">
                <a:latin typeface="Arial" pitchFamily="34" charset="0"/>
                <a:cs typeface="Arial" pitchFamily="34" charset="0"/>
              </a:rPr>
            </a:br>
            <a:r>
              <a:rPr lang="fr-FR" sz="800" dirty="0" smtClean="0">
                <a:latin typeface="Arial" pitchFamily="34" charset="0"/>
                <a:cs typeface="Arial" pitchFamily="34" charset="0"/>
              </a:rPr>
              <a:t>Ils décorent joliment tous les plats froids.</a:t>
            </a:r>
          </a:p>
          <a:p>
            <a:pPr>
              <a:buNone/>
            </a:pP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TATIN AUX POIVRONS</a:t>
            </a: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a:t>
            </a:r>
            <a:r>
              <a:rPr lang="fr-FR" sz="800" dirty="0" smtClean="0">
                <a:latin typeface="Arial" pitchFamily="34" charset="0"/>
                <a:cs typeface="Arial" pitchFamily="34" charset="0"/>
              </a:rPr>
              <a:t>1 pâte sablée toute prête </a:t>
            </a:r>
            <a:br>
              <a:rPr lang="fr-FR" sz="800" dirty="0" smtClean="0">
                <a:latin typeface="Arial" pitchFamily="34" charset="0"/>
                <a:cs typeface="Arial" pitchFamily="34" charset="0"/>
              </a:rPr>
            </a:br>
            <a:r>
              <a:rPr lang="fr-FR" sz="800" dirty="0" smtClean="0">
                <a:latin typeface="Arial" pitchFamily="34" charset="0"/>
                <a:cs typeface="Arial" pitchFamily="34" charset="0"/>
              </a:rPr>
              <a:t> 		- 2 gros poivrons rouges </a:t>
            </a:r>
            <a:br>
              <a:rPr lang="fr-FR" sz="800" dirty="0" smtClean="0">
                <a:latin typeface="Arial" pitchFamily="34" charset="0"/>
                <a:cs typeface="Arial" pitchFamily="34" charset="0"/>
              </a:rPr>
            </a:br>
            <a:r>
              <a:rPr lang="fr-FR" sz="800" dirty="0" smtClean="0">
                <a:latin typeface="Arial" pitchFamily="34" charset="0"/>
                <a:cs typeface="Arial" pitchFamily="34" charset="0"/>
              </a:rPr>
              <a:t>  		- 1 oignon jaune </a:t>
            </a:r>
            <a:br>
              <a:rPr lang="fr-FR" sz="800" dirty="0" smtClean="0">
                <a:latin typeface="Arial" pitchFamily="34" charset="0"/>
                <a:cs typeface="Arial" pitchFamily="34" charset="0"/>
              </a:rPr>
            </a:br>
            <a:r>
              <a:rPr lang="fr-FR" sz="800" dirty="0" smtClean="0">
                <a:latin typeface="Arial" pitchFamily="34" charset="0"/>
                <a:cs typeface="Arial" pitchFamily="34" charset="0"/>
              </a:rPr>
              <a:t> 		- 2/3 gousses d'ails </a:t>
            </a:r>
            <a:br>
              <a:rPr lang="fr-FR" sz="800" dirty="0" smtClean="0">
                <a:latin typeface="Arial" pitchFamily="34" charset="0"/>
                <a:cs typeface="Arial" pitchFamily="34" charset="0"/>
              </a:rPr>
            </a:br>
            <a:r>
              <a:rPr lang="fr-FR" sz="800" dirty="0" smtClean="0">
                <a:latin typeface="Arial" pitchFamily="34" charset="0"/>
                <a:cs typeface="Arial" pitchFamily="34" charset="0"/>
              </a:rPr>
              <a:t> 		- 1 grosse tomate mûre </a:t>
            </a:r>
            <a:br>
              <a:rPr lang="fr-FR" sz="800" dirty="0" smtClean="0">
                <a:latin typeface="Arial" pitchFamily="34" charset="0"/>
                <a:cs typeface="Arial" pitchFamily="34" charset="0"/>
              </a:rPr>
            </a:br>
            <a:r>
              <a:rPr lang="fr-FR" sz="800" dirty="0" smtClean="0">
                <a:latin typeface="Arial" pitchFamily="34" charset="0"/>
                <a:cs typeface="Arial" pitchFamily="34" charset="0"/>
              </a:rPr>
              <a:t> 		- 1 cuillère à café de cumin </a:t>
            </a:r>
            <a:br>
              <a:rPr lang="fr-FR" sz="800" dirty="0" smtClean="0">
                <a:latin typeface="Arial" pitchFamily="34" charset="0"/>
                <a:cs typeface="Arial" pitchFamily="34" charset="0"/>
              </a:rPr>
            </a:br>
            <a:r>
              <a:rPr lang="fr-FR" sz="800" dirty="0" smtClean="0">
                <a:latin typeface="Arial" pitchFamily="34" charset="0"/>
                <a:cs typeface="Arial" pitchFamily="34" charset="0"/>
              </a:rPr>
              <a:t> 		- 2 morceaux sucre, sel,  poivre,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huile </a:t>
            </a:r>
            <a:r>
              <a:rPr lang="fr-FR" sz="800" dirty="0" smtClean="0">
                <a:latin typeface="Arial" pitchFamily="34" charset="0"/>
                <a:cs typeface="Arial" pitchFamily="34" charset="0"/>
              </a:rPr>
              <a:t>d olive</a:t>
            </a:r>
            <a:br>
              <a:rPr lang="fr-FR" sz="800" dirty="0" smtClean="0">
                <a:latin typeface="Arial" pitchFamily="34" charset="0"/>
                <a:cs typeface="Arial" pitchFamily="34" charset="0"/>
              </a:rPr>
            </a:br>
            <a:r>
              <a:rPr lang="fr-FR" sz="800" dirty="0" smtClean="0">
                <a:latin typeface="Arial" pitchFamily="34" charset="0"/>
                <a:cs typeface="Arial" pitchFamily="34" charset="0"/>
              </a:rPr>
              <a:t>Éplucher </a:t>
            </a:r>
            <a:r>
              <a:rPr lang="fr-FR" sz="800" dirty="0" smtClean="0">
                <a:latin typeface="Arial" pitchFamily="34" charset="0"/>
                <a:cs typeface="Arial" pitchFamily="34" charset="0"/>
              </a:rPr>
              <a:t>et émincer l'ail et l'oignon puis les faire revenir à la poêle dans un peu d'huile d'olive. Nettoyer les poivrons, retirer les graines puis les découper en petites lamelles. Les ajouter aux oignons et laisser cuire à feu doux 30 min environ. Ajouter ensuite la tomate coupée en petits morceaux puis le sucre et le cumin. Saler et poivrer et laisser cuire encore 10 min, il faut que les poivrons soient bien fondants. </a:t>
            </a:r>
            <a:br>
              <a:rPr lang="fr-FR" sz="800" dirty="0" smtClean="0">
                <a:latin typeface="Arial" pitchFamily="34" charset="0"/>
                <a:cs typeface="Arial" pitchFamily="34" charset="0"/>
              </a:rPr>
            </a:br>
            <a:r>
              <a:rPr lang="fr-FR" sz="800" dirty="0" smtClean="0">
                <a:latin typeface="Arial" pitchFamily="34" charset="0"/>
                <a:cs typeface="Arial" pitchFamily="34" charset="0"/>
              </a:rPr>
              <a:t>Mettre cette préparation dans un plat à tarte ou un moule à gâteau et recouvrir de la pâte à tarte. Rentrer les bords de la pâte dans le moule et piquer la pâte avec une fourchette. Mettre au four à 210°C (thermostat 7) jusqu'à ce que la pâte soit bien dorée, 20 min environ.</a:t>
            </a:r>
          </a:p>
          <a:p>
            <a:endParaRPr lang="fr-FR" sz="800" dirty="0">
              <a:latin typeface="Arial" pitchFamily="34" charset="0"/>
              <a:cs typeface="Arial" pitchFamily="34" charset="0"/>
            </a:endParaRPr>
          </a:p>
        </p:txBody>
      </p:sp>
      <p:pic>
        <p:nvPicPr>
          <p:cNvPr id="9" name="Picture 5" descr="http://t1.gstatic.com/images?q=tbn:ANd9GcQNzOX6iGUcffaCtBmqs0wRRRZVSkNrxN7o2C7fPzaGEtPlfuqw"/>
          <p:cNvPicPr>
            <a:picLocks noChangeAspect="1" noChangeArrowheads="1"/>
          </p:cNvPicPr>
          <p:nvPr/>
        </p:nvPicPr>
        <p:blipFill>
          <a:blip r:embed="rId4" cstate="print"/>
          <a:srcRect/>
          <a:stretch>
            <a:fillRect/>
          </a:stretch>
        </p:blipFill>
        <p:spPr bwMode="auto">
          <a:xfrm>
            <a:off x="5364088" y="332656"/>
            <a:ext cx="1438572" cy="1152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POIVRONS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POIVRONS AU RIZ</a:t>
            </a: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- 125 g de riz</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- 375 g d’eau</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- 4 poivrons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- 100 g d’olives dénoyautées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tomate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persil, thym, ail, huile d’olive</a:t>
            </a:r>
          </a:p>
          <a:p>
            <a:pPr>
              <a:buNone/>
            </a:pPr>
            <a:r>
              <a:rPr lang="fr-FR" sz="800" dirty="0" smtClean="0">
                <a:latin typeface="Arial" pitchFamily="34" charset="0"/>
                <a:cs typeface="Arial" pitchFamily="34" charset="0"/>
              </a:rPr>
              <a:t>	Lavez </a:t>
            </a:r>
            <a:r>
              <a:rPr lang="fr-FR" sz="800" dirty="0" smtClean="0">
                <a:latin typeface="Arial" pitchFamily="34" charset="0"/>
                <a:cs typeface="Arial" pitchFamily="34" charset="0"/>
              </a:rPr>
              <a:t>125 g de riz, ajoutez-y 375 g d'eau et faites cuire un quart d'heure environ.</a:t>
            </a:r>
            <a:br>
              <a:rPr lang="fr-FR" sz="800" dirty="0" smtClean="0">
                <a:latin typeface="Arial" pitchFamily="34" charset="0"/>
                <a:cs typeface="Arial" pitchFamily="34" charset="0"/>
              </a:rPr>
            </a:br>
            <a:r>
              <a:rPr lang="fr-FR" sz="800" dirty="0" smtClean="0">
                <a:latin typeface="Arial" pitchFamily="34" charset="0"/>
                <a:cs typeface="Arial" pitchFamily="34" charset="0"/>
              </a:rPr>
              <a:t>D'autre part, après avoir lavé quatre poivrons verts, creusez-les afin d'enlever les graines.</a:t>
            </a:r>
            <a:br>
              <a:rPr lang="fr-FR" sz="800" dirty="0" smtClean="0">
                <a:latin typeface="Arial" pitchFamily="34" charset="0"/>
                <a:cs typeface="Arial" pitchFamily="34" charset="0"/>
              </a:rPr>
            </a:br>
            <a:r>
              <a:rPr lang="fr-FR" sz="800" dirty="0" smtClean="0">
                <a:latin typeface="Arial" pitchFamily="34" charset="0"/>
                <a:cs typeface="Arial" pitchFamily="34" charset="0"/>
              </a:rPr>
              <a:t>Ajoutez au riz 100 g d'olives dénoyautées et une tomate pelée et concassée, du persil finement ciselé, un peu de thym et une pointe d'ail haché.</a:t>
            </a:r>
            <a:br>
              <a:rPr lang="fr-FR" sz="800" dirty="0" smtClean="0">
                <a:latin typeface="Arial" pitchFamily="34" charset="0"/>
                <a:cs typeface="Arial" pitchFamily="34" charset="0"/>
              </a:rPr>
            </a:br>
            <a:r>
              <a:rPr lang="fr-FR" sz="800" dirty="0" smtClean="0">
                <a:latin typeface="Arial" pitchFamily="34" charset="0"/>
                <a:cs typeface="Arial" pitchFamily="34" charset="0"/>
              </a:rPr>
              <a:t>Mélangez avec une cuillère d'huile d'olive et remplissez les poivrons avec le riz préparé.</a:t>
            </a:r>
            <a:br>
              <a:rPr lang="fr-FR" sz="800" dirty="0" smtClean="0">
                <a:latin typeface="Arial" pitchFamily="34" charset="0"/>
                <a:cs typeface="Arial" pitchFamily="34" charset="0"/>
              </a:rPr>
            </a:br>
            <a:r>
              <a:rPr lang="fr-FR" sz="800" dirty="0" smtClean="0">
                <a:latin typeface="Arial" pitchFamily="34" charset="0"/>
                <a:cs typeface="Arial" pitchFamily="34" charset="0"/>
              </a:rPr>
              <a:t>Beurrez un plat, mettre les poivrons farcis et cuire à four moyen 3/4 d'heure.</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VELOUTÉ AUX POMMES DE TERRE, POIVRONS ET OIGNONS</a:t>
            </a:r>
            <a:br>
              <a:rPr lang="fr-FR" sz="800" b="1" dirty="0" smtClean="0">
                <a:latin typeface="Arial" pitchFamily="34" charset="0"/>
                <a:cs typeface="Arial" pitchFamily="34" charset="0"/>
              </a:rPr>
            </a:br>
            <a:r>
              <a:rPr lang="fr-FR" sz="800" dirty="0" smtClean="0">
                <a:latin typeface="Arial" pitchFamily="34" charset="0"/>
                <a:cs typeface="Arial" pitchFamily="34" charset="0"/>
              </a:rPr>
              <a:t>Ingrédients :	</a:t>
            </a:r>
            <a:r>
              <a:rPr lang="fr-FR" sz="800" dirty="0" smtClean="0">
                <a:latin typeface="Arial" pitchFamily="34" charset="0"/>
                <a:cs typeface="Arial" pitchFamily="34" charset="0"/>
              </a:rPr>
              <a:t>	- </a:t>
            </a:r>
            <a:r>
              <a:rPr lang="fr-FR" sz="800" dirty="0" smtClean="0">
                <a:latin typeface="Arial" pitchFamily="34" charset="0"/>
                <a:cs typeface="Arial" pitchFamily="34" charset="0"/>
              </a:rPr>
              <a:t>3 poivrons </a:t>
            </a:r>
            <a:br>
              <a:rPr lang="fr-FR" sz="800" dirty="0" smtClean="0">
                <a:latin typeface="Arial" pitchFamily="34" charset="0"/>
                <a:cs typeface="Arial" pitchFamily="34" charset="0"/>
              </a:rPr>
            </a:br>
            <a:r>
              <a:rPr lang="fr-FR" sz="800" dirty="0" smtClean="0">
                <a:latin typeface="Arial" pitchFamily="34" charset="0"/>
                <a:cs typeface="Arial" pitchFamily="34" charset="0"/>
              </a:rPr>
              <a:t> 		- 4 oignons </a:t>
            </a:r>
            <a:br>
              <a:rPr lang="fr-FR" sz="800" dirty="0" smtClean="0">
                <a:latin typeface="Arial" pitchFamily="34" charset="0"/>
                <a:cs typeface="Arial" pitchFamily="34" charset="0"/>
              </a:rPr>
            </a:br>
            <a:r>
              <a:rPr lang="fr-FR" sz="800" dirty="0" smtClean="0">
                <a:latin typeface="Arial" pitchFamily="34" charset="0"/>
                <a:cs typeface="Arial" pitchFamily="34" charset="0"/>
              </a:rPr>
              <a:t>  		- 1 concombre </a:t>
            </a:r>
            <a:br>
              <a:rPr lang="fr-FR" sz="800" dirty="0" smtClean="0">
                <a:latin typeface="Arial" pitchFamily="34" charset="0"/>
                <a:cs typeface="Arial" pitchFamily="34" charset="0"/>
              </a:rPr>
            </a:br>
            <a:r>
              <a:rPr lang="fr-FR" sz="800" dirty="0" smtClean="0">
                <a:latin typeface="Arial" pitchFamily="34" charset="0"/>
                <a:cs typeface="Arial" pitchFamily="34" charset="0"/>
              </a:rPr>
              <a:t> 		- 3 pommes de terre </a:t>
            </a:r>
            <a:br>
              <a:rPr lang="fr-FR" sz="800" dirty="0" smtClean="0">
                <a:latin typeface="Arial" pitchFamily="34" charset="0"/>
                <a:cs typeface="Arial" pitchFamily="34" charset="0"/>
              </a:rPr>
            </a:br>
            <a:r>
              <a:rPr lang="fr-FR" sz="800" dirty="0" smtClean="0">
                <a:latin typeface="Arial" pitchFamily="34" charset="0"/>
                <a:cs typeface="Arial" pitchFamily="34" charset="0"/>
              </a:rPr>
              <a:t> 		- 1 bouillon cube de bœuf </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 un peu de persil </a:t>
            </a:r>
            <a:br>
              <a:rPr lang="fr-FR" sz="800" dirty="0" smtClean="0">
                <a:latin typeface="Arial" pitchFamily="34" charset="0"/>
                <a:cs typeface="Arial" pitchFamily="34" charset="0"/>
              </a:rPr>
            </a:br>
            <a:r>
              <a:rPr lang="fr-FR" sz="800" dirty="0" smtClean="0">
                <a:latin typeface="Arial" pitchFamily="34" charset="0"/>
                <a:cs typeface="Arial" pitchFamily="34" charset="0"/>
              </a:rPr>
              <a:t> 		- 20 cl de crème fraîche </a:t>
            </a:r>
            <a:br>
              <a:rPr lang="fr-FR" sz="800" dirty="0" smtClean="0">
                <a:latin typeface="Arial" pitchFamily="34" charset="0"/>
                <a:cs typeface="Arial" pitchFamily="34" charset="0"/>
              </a:rPr>
            </a:br>
            <a:r>
              <a:rPr lang="fr-FR" sz="800" dirty="0" smtClean="0">
                <a:latin typeface="Arial" pitchFamily="34" charset="0"/>
                <a:cs typeface="Arial" pitchFamily="34" charset="0"/>
              </a:rPr>
              <a:t> 		- 1 cuillère à soupe de matière </a:t>
            </a:r>
            <a:r>
              <a:rPr lang="fr-FR" sz="800" dirty="0" smtClean="0">
                <a:latin typeface="Arial" pitchFamily="34" charset="0"/>
                <a:cs typeface="Arial" pitchFamily="34" charset="0"/>
              </a:rPr>
              <a:t>grasse 		- 50 </a:t>
            </a:r>
            <a:r>
              <a:rPr lang="fr-FR" sz="800" dirty="0" smtClean="0">
                <a:latin typeface="Arial" pitchFamily="34" charset="0"/>
                <a:cs typeface="Arial" pitchFamily="34" charset="0"/>
              </a:rPr>
              <a:t>cl d'eau</a:t>
            </a:r>
            <a:br>
              <a:rPr lang="fr-FR" sz="800" dirty="0" smtClean="0">
                <a:latin typeface="Arial" pitchFamily="34" charset="0"/>
                <a:cs typeface="Arial" pitchFamily="34" charset="0"/>
              </a:rPr>
            </a:br>
            <a:r>
              <a:rPr lang="fr-FR" sz="800" dirty="0" smtClean="0">
                <a:latin typeface="Arial" pitchFamily="34" charset="0"/>
                <a:cs typeface="Arial" pitchFamily="34" charset="0"/>
              </a:rPr>
              <a:t>Éplucher </a:t>
            </a:r>
            <a:r>
              <a:rPr lang="fr-FR" sz="800" dirty="0" smtClean="0">
                <a:latin typeface="Arial" pitchFamily="34" charset="0"/>
                <a:cs typeface="Arial" pitchFamily="34" charset="0"/>
              </a:rPr>
              <a:t>les pommes de terre et les oignons. </a:t>
            </a:r>
            <a:br>
              <a:rPr lang="fr-FR" sz="800" dirty="0" smtClean="0">
                <a:latin typeface="Arial" pitchFamily="34" charset="0"/>
                <a:cs typeface="Arial" pitchFamily="34" charset="0"/>
              </a:rPr>
            </a:br>
            <a:r>
              <a:rPr lang="fr-FR" sz="800" dirty="0" smtClean="0">
                <a:latin typeface="Arial" pitchFamily="34" charset="0"/>
                <a:cs typeface="Arial" pitchFamily="34" charset="0"/>
              </a:rPr>
              <a:t>Épépiner </a:t>
            </a:r>
            <a:r>
              <a:rPr lang="fr-FR" sz="800" dirty="0" smtClean="0">
                <a:latin typeface="Arial" pitchFamily="34" charset="0"/>
                <a:cs typeface="Arial" pitchFamily="34" charset="0"/>
              </a:rPr>
              <a:t>les poivrons. </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les légumes en dés (concombre non épluché). </a:t>
            </a:r>
            <a:br>
              <a:rPr lang="fr-FR" sz="800" dirty="0" smtClean="0">
                <a:latin typeface="Arial" pitchFamily="34" charset="0"/>
                <a:cs typeface="Arial" pitchFamily="34" charset="0"/>
              </a:rPr>
            </a:br>
            <a:r>
              <a:rPr lang="fr-FR" sz="800" dirty="0" smtClean="0">
                <a:latin typeface="Arial" pitchFamily="34" charset="0"/>
                <a:cs typeface="Arial" pitchFamily="34" charset="0"/>
              </a:rPr>
              <a:t>Faire revenir les oignons. </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les poivrons, le concombre, le cube de bouillon de bœuf, les pommes de terre, le sel, le poivre, et l'eau. </a:t>
            </a:r>
            <a:br>
              <a:rPr lang="fr-FR" sz="800" dirty="0" smtClean="0">
                <a:latin typeface="Arial" pitchFamily="34" charset="0"/>
                <a:cs typeface="Arial" pitchFamily="34" charset="0"/>
              </a:rPr>
            </a:br>
            <a:r>
              <a:rPr lang="fr-FR" sz="800" dirty="0" smtClean="0">
                <a:latin typeface="Arial" pitchFamily="34" charset="0"/>
                <a:cs typeface="Arial" pitchFamily="34" charset="0"/>
              </a:rPr>
              <a:t>Faire bouillir  20 min. </a:t>
            </a:r>
            <a:br>
              <a:rPr lang="fr-FR" sz="800" dirty="0" smtClean="0">
                <a:latin typeface="Arial" pitchFamily="34" charset="0"/>
                <a:cs typeface="Arial" pitchFamily="34" charset="0"/>
              </a:rPr>
            </a:br>
            <a:r>
              <a:rPr lang="fr-FR" sz="800" dirty="0" smtClean="0">
                <a:latin typeface="Arial" pitchFamily="34" charset="0"/>
                <a:cs typeface="Arial" pitchFamily="34" charset="0"/>
              </a:rPr>
              <a:t>Hacher le persil. </a:t>
            </a:r>
            <a:br>
              <a:rPr lang="fr-FR" sz="800" dirty="0" smtClean="0">
                <a:latin typeface="Arial" pitchFamily="34" charset="0"/>
                <a:cs typeface="Arial" pitchFamily="34" charset="0"/>
              </a:rPr>
            </a:br>
            <a:r>
              <a:rPr lang="fr-FR" sz="800" dirty="0" smtClean="0">
                <a:latin typeface="Arial" pitchFamily="34" charset="0"/>
                <a:cs typeface="Arial" pitchFamily="34" charset="0"/>
              </a:rPr>
              <a:t>Passer la soupe et ajouter la crème et le persil.</a:t>
            </a:r>
            <a:endParaRPr lang="fr-FR" sz="800" b="1"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5" descr="http://t1.gstatic.com/images?q=tbn:ANd9GcQNzOX6iGUcffaCtBmqs0wRRRZVSkNrxN7o2C7fPzaGEtPlfuqw"/>
          <p:cNvPicPr>
            <a:picLocks noChangeAspect="1" noChangeArrowheads="1"/>
          </p:cNvPicPr>
          <p:nvPr/>
        </p:nvPicPr>
        <p:blipFill>
          <a:blip r:embed="rId4" cstate="print"/>
          <a:srcRect/>
          <a:stretch>
            <a:fillRect/>
          </a:stretch>
        </p:blipFill>
        <p:spPr bwMode="auto">
          <a:xfrm>
            <a:off x="5364088" y="332656"/>
            <a:ext cx="1438572" cy="1152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POIVRONS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t>TERRINE DE CHÈVRE AUX POIVRONS GRILLES</a:t>
            </a:r>
          </a:p>
          <a:p>
            <a:pPr>
              <a:buNone/>
            </a:pPr>
            <a:r>
              <a:rPr lang="fr-FR" sz="800" dirty="0" smtClean="0"/>
              <a:t>	Préparation </a:t>
            </a:r>
            <a:r>
              <a:rPr lang="fr-FR" sz="800" dirty="0" smtClean="0"/>
              <a:t>: 25 </a:t>
            </a:r>
            <a:r>
              <a:rPr lang="fr-FR" sz="800" dirty="0" smtClean="0"/>
              <a:t>mn	Cuisson </a:t>
            </a:r>
            <a:r>
              <a:rPr lang="fr-FR" sz="800" dirty="0" smtClean="0"/>
              <a:t>: 2 mn </a:t>
            </a:r>
            <a:br>
              <a:rPr lang="fr-FR" sz="800" dirty="0" smtClean="0"/>
            </a:br>
            <a:r>
              <a:rPr lang="fr-FR" sz="800" dirty="0" smtClean="0"/>
              <a:t>Ingrédients : (pour 4 personnes) : </a:t>
            </a:r>
            <a:br>
              <a:rPr lang="fr-FR" sz="800" dirty="0" smtClean="0"/>
            </a:br>
            <a:r>
              <a:rPr lang="fr-FR" sz="800" dirty="0" smtClean="0"/>
              <a:t>		- </a:t>
            </a:r>
            <a:r>
              <a:rPr lang="fr-FR" sz="800" dirty="0" smtClean="0"/>
              <a:t>environ 250 g de poivrons grillés </a:t>
            </a:r>
            <a:br>
              <a:rPr lang="fr-FR" sz="800" dirty="0" smtClean="0"/>
            </a:br>
            <a:r>
              <a:rPr lang="fr-FR" sz="800" dirty="0" smtClean="0"/>
              <a:t>		- </a:t>
            </a:r>
            <a:r>
              <a:rPr lang="fr-FR" sz="800" dirty="0" smtClean="0"/>
              <a:t>2 cuillères à soupe de vinaigre balsamique </a:t>
            </a:r>
            <a:br>
              <a:rPr lang="fr-FR" sz="800" dirty="0" smtClean="0"/>
            </a:br>
            <a:r>
              <a:rPr lang="fr-FR" sz="800" dirty="0" smtClean="0"/>
              <a:t>		- </a:t>
            </a:r>
            <a:r>
              <a:rPr lang="fr-FR" sz="800" dirty="0" smtClean="0"/>
              <a:t>300 g de chèvre frais </a:t>
            </a:r>
            <a:br>
              <a:rPr lang="fr-FR" sz="800" dirty="0" smtClean="0"/>
            </a:br>
            <a:r>
              <a:rPr lang="fr-FR" sz="800" dirty="0" smtClean="0"/>
              <a:t>		- </a:t>
            </a:r>
            <a:r>
              <a:rPr lang="fr-FR" sz="800" dirty="0" smtClean="0"/>
              <a:t>300 g de fêta émiettée </a:t>
            </a:r>
            <a:br>
              <a:rPr lang="fr-FR" sz="800" dirty="0" smtClean="0"/>
            </a:br>
            <a:r>
              <a:rPr lang="fr-FR" sz="800" dirty="0" smtClean="0"/>
              <a:t>		- </a:t>
            </a:r>
            <a:r>
              <a:rPr lang="fr-FR" sz="800" dirty="0" smtClean="0"/>
              <a:t>1 cuillère à soupe de thym </a:t>
            </a:r>
            <a:br>
              <a:rPr lang="fr-FR" sz="800" dirty="0" smtClean="0"/>
            </a:br>
            <a:r>
              <a:rPr lang="fr-FR" sz="800" dirty="0" smtClean="0"/>
              <a:t>		- </a:t>
            </a:r>
            <a:r>
              <a:rPr lang="fr-FR" sz="800" dirty="0" smtClean="0"/>
              <a:t>200 g de crème </a:t>
            </a:r>
            <a:br>
              <a:rPr lang="fr-FR" sz="800" dirty="0" smtClean="0"/>
            </a:br>
            <a:r>
              <a:rPr lang="fr-FR" sz="800" dirty="0" smtClean="0"/>
              <a:t>		- </a:t>
            </a:r>
            <a:r>
              <a:rPr lang="fr-FR" sz="800" dirty="0" smtClean="0"/>
              <a:t>3 feuilles de gélatine, sel et poivre </a:t>
            </a:r>
            <a:br>
              <a:rPr lang="fr-FR" sz="800" dirty="0" smtClean="0"/>
            </a:br>
            <a:r>
              <a:rPr lang="fr-FR" sz="800" dirty="0" smtClean="0"/>
              <a:t> </a:t>
            </a:r>
            <a:r>
              <a:rPr lang="fr-FR" sz="800" b="1" dirty="0" smtClean="0"/>
              <a:t>1)</a:t>
            </a:r>
            <a:r>
              <a:rPr lang="fr-FR" sz="800" dirty="0" smtClean="0"/>
              <a:t> Mélanger les poivrons grillés avec le vinaigre balsamique.</a:t>
            </a:r>
            <a:br>
              <a:rPr lang="fr-FR" sz="800" dirty="0" smtClean="0"/>
            </a:br>
            <a:r>
              <a:rPr lang="fr-FR" sz="800" dirty="0" smtClean="0"/>
              <a:t>Saler et poivrer.</a:t>
            </a:r>
            <a:br>
              <a:rPr lang="fr-FR" sz="800" dirty="0" smtClean="0"/>
            </a:br>
            <a:r>
              <a:rPr lang="fr-FR" sz="800" b="1" dirty="0" smtClean="0"/>
              <a:t>2)</a:t>
            </a:r>
            <a:r>
              <a:rPr lang="fr-FR" sz="800" dirty="0" smtClean="0"/>
              <a:t> Mélanger le fromage de chèvre et la fêta jusqu'à l'obtention d'un mélange lisse.</a:t>
            </a:r>
            <a:br>
              <a:rPr lang="fr-FR" sz="800" dirty="0" smtClean="0"/>
            </a:br>
            <a:r>
              <a:rPr lang="fr-FR" sz="800" dirty="0" smtClean="0"/>
              <a:t>Assaisonner de sel, poivre et de thym.</a:t>
            </a:r>
            <a:br>
              <a:rPr lang="fr-FR" sz="800" dirty="0" smtClean="0"/>
            </a:br>
            <a:r>
              <a:rPr lang="fr-FR" sz="800" b="1" dirty="0" smtClean="0"/>
              <a:t>3)</a:t>
            </a:r>
            <a:r>
              <a:rPr lang="fr-FR" sz="800" dirty="0" smtClean="0"/>
              <a:t> Faire ramollir les feuilles de gélatine dans l'eau.</a:t>
            </a:r>
            <a:br>
              <a:rPr lang="fr-FR" sz="800" dirty="0" smtClean="0"/>
            </a:br>
            <a:r>
              <a:rPr lang="fr-FR" sz="800" dirty="0" smtClean="0"/>
              <a:t>Faire chauffer la crème (ne pas faire bouillir).</a:t>
            </a:r>
            <a:br>
              <a:rPr lang="fr-FR" sz="800" dirty="0" smtClean="0"/>
            </a:br>
            <a:r>
              <a:rPr lang="fr-FR" sz="800" dirty="0" smtClean="0"/>
              <a:t>Faire fondre la gélatine dans la crème.</a:t>
            </a:r>
            <a:br>
              <a:rPr lang="fr-FR" sz="800" dirty="0" smtClean="0"/>
            </a:br>
            <a:r>
              <a:rPr lang="fr-FR" sz="800" dirty="0" smtClean="0"/>
              <a:t>L'ajouter au mélange de chèvre en la filtrant.</a:t>
            </a:r>
            <a:br>
              <a:rPr lang="fr-FR" sz="800" dirty="0" smtClean="0"/>
            </a:br>
            <a:r>
              <a:rPr lang="fr-FR" sz="800" b="1" dirty="0" smtClean="0"/>
              <a:t>4)</a:t>
            </a:r>
            <a:r>
              <a:rPr lang="fr-FR" sz="800" dirty="0" smtClean="0"/>
              <a:t> Enduire les parois d'une terrine d'huile et tapisser de plastique alimentaire en faisant dépasser les bords du moule.</a:t>
            </a:r>
            <a:br>
              <a:rPr lang="fr-FR" sz="800" dirty="0" smtClean="0"/>
            </a:br>
            <a:r>
              <a:rPr lang="fr-FR" sz="800" b="1" dirty="0" smtClean="0"/>
              <a:t>5)</a:t>
            </a:r>
            <a:r>
              <a:rPr lang="fr-FR" sz="800" dirty="0" smtClean="0"/>
              <a:t> Verser la moitié du mélange dans la terrine.</a:t>
            </a:r>
            <a:br>
              <a:rPr lang="fr-FR" sz="800" dirty="0" smtClean="0"/>
            </a:br>
            <a:r>
              <a:rPr lang="fr-FR" sz="800" dirty="0" smtClean="0"/>
              <a:t>Placer la terrine au frigo pendant à peu près 10 mn.</a:t>
            </a:r>
            <a:br>
              <a:rPr lang="fr-FR" sz="800" dirty="0" smtClean="0"/>
            </a:br>
            <a:r>
              <a:rPr lang="fr-FR" sz="800" b="1" dirty="0" smtClean="0"/>
              <a:t>6)</a:t>
            </a:r>
            <a:r>
              <a:rPr lang="fr-FR" sz="800" dirty="0" smtClean="0"/>
              <a:t> Répartir les poivrons grillés sur le mélange de chèvre en laissant 1 cm de chaque côté.</a:t>
            </a:r>
            <a:br>
              <a:rPr lang="fr-FR" sz="800" dirty="0" smtClean="0"/>
            </a:br>
            <a:r>
              <a:rPr lang="fr-FR" sz="800" dirty="0" smtClean="0"/>
              <a:t>Verser la 2ème partie au-dessus des poivrons.</a:t>
            </a:r>
            <a:br>
              <a:rPr lang="fr-FR" sz="800" dirty="0" smtClean="0"/>
            </a:br>
            <a:r>
              <a:rPr lang="fr-FR" sz="800" dirty="0" smtClean="0"/>
              <a:t>Replier le plastique alimentaire vers l'intérieur.</a:t>
            </a:r>
            <a:br>
              <a:rPr lang="fr-FR" sz="800" dirty="0" smtClean="0"/>
            </a:br>
            <a:r>
              <a:rPr lang="fr-FR" sz="800" b="1" dirty="0" smtClean="0"/>
              <a:t>7)</a:t>
            </a:r>
            <a:r>
              <a:rPr lang="fr-FR" sz="800" dirty="0" smtClean="0"/>
              <a:t> Placer au réfrigérateur et laisser prendre pendant 2 heures minimum.</a:t>
            </a:r>
            <a:br>
              <a:rPr lang="fr-FR" sz="800" dirty="0" smtClean="0"/>
            </a:br>
            <a:r>
              <a:rPr lang="fr-FR" sz="800" b="1" dirty="0" smtClean="0"/>
              <a:t>8)</a:t>
            </a:r>
            <a:r>
              <a:rPr lang="fr-FR" sz="800" dirty="0" smtClean="0"/>
              <a:t> Démouler.</a:t>
            </a:r>
            <a:br>
              <a:rPr lang="fr-FR" sz="800" dirty="0" smtClean="0"/>
            </a:br>
            <a:r>
              <a:rPr lang="fr-FR" sz="800" dirty="0" smtClean="0"/>
              <a:t>Coupez en tranches de 1 cm environ.          </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5" descr="http://t1.gstatic.com/images?q=tbn:ANd9GcQNzOX6iGUcffaCtBmqs0wRRRZVSkNrxN7o2C7fPzaGEtPlfuqw"/>
          <p:cNvPicPr>
            <a:picLocks noChangeAspect="1" noChangeArrowheads="1"/>
          </p:cNvPicPr>
          <p:nvPr/>
        </p:nvPicPr>
        <p:blipFill>
          <a:blip r:embed="rId4" cstate="print"/>
          <a:srcRect/>
          <a:stretch>
            <a:fillRect/>
          </a:stretch>
        </p:blipFill>
        <p:spPr bwMode="auto">
          <a:xfrm>
            <a:off x="5364088" y="332656"/>
            <a:ext cx="1438572" cy="1152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POIVRONS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5" descr="http://t1.gstatic.com/images?q=tbn:ANd9GcQNzOX6iGUcffaCtBmqs0wRRRZVSkNrxN7o2C7fPzaGEtPlfuqw"/>
          <p:cNvPicPr>
            <a:picLocks noChangeAspect="1" noChangeArrowheads="1"/>
          </p:cNvPicPr>
          <p:nvPr/>
        </p:nvPicPr>
        <p:blipFill>
          <a:blip r:embed="rId4" cstate="print"/>
          <a:srcRect/>
          <a:stretch>
            <a:fillRect/>
          </a:stretch>
        </p:blipFill>
        <p:spPr bwMode="auto">
          <a:xfrm>
            <a:off x="5364088" y="332656"/>
            <a:ext cx="1438572" cy="1152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1891</TotalTime>
  <Words>41</Words>
  <Application>Microsoft Office PowerPoint</Application>
  <PresentationFormat>Affichage à l'écran (4:3)</PresentationFormat>
  <Paragraphs>39</Paragraphs>
  <Slides>5</Slides>
  <Notes>4</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5</vt:i4>
      </vt:variant>
    </vt:vector>
  </HeadingPairs>
  <TitlesOfParts>
    <vt:vector size="8" baseType="lpstr">
      <vt:lpstr>Modèle - Bloc note</vt:lpstr>
      <vt:lpstr>Feuille Microsoft Office Excel</vt:lpstr>
      <vt:lpstr>Feuille de calcul</vt:lpstr>
      <vt:lpstr>  </vt:lpstr>
      <vt:lpstr>POIVRONS</vt:lpstr>
      <vt:lpstr>POIVRONS</vt:lpstr>
      <vt:lpstr>POIVRONS</vt:lpstr>
      <vt:lpstr>POIVRONS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48</cp:revision>
  <dcterms:created xsi:type="dcterms:W3CDTF">2011-06-13T09:41:35Z</dcterms:created>
  <dcterms:modified xsi:type="dcterms:W3CDTF">2012-06-28T14:35:28Z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