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0"/>
  </p:notesMasterIdLst>
  <p:handoutMasterIdLst>
    <p:handoutMasterId r:id="rId11"/>
  </p:handoutMasterIdLst>
  <p:sldIdLst>
    <p:sldId id="259" r:id="rId2"/>
    <p:sldId id="258" r:id="rId3"/>
    <p:sldId id="264" r:id="rId4"/>
    <p:sldId id="263" r:id="rId5"/>
    <p:sldId id="262" r:id="rId6"/>
    <p:sldId id="261" r:id="rId7"/>
    <p:sldId id="260" r:id="rId8"/>
    <p:sldId id="265" r:id="rId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0857" autoAdjust="0"/>
  </p:normalViewPr>
  <p:slideViewPr>
    <p:cSldViewPr>
      <p:cViewPr>
        <p:scale>
          <a:sx n="150" d="100"/>
          <a:sy n="150" d="100"/>
        </p:scale>
        <p:origin x="-78" y="13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28/06/2012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POIREAUX</a:t>
            </a:r>
            <a:endParaRPr lang="fr-FR" dirty="0"/>
          </a:p>
        </p:txBody>
      </p:sp>
      <p:pic>
        <p:nvPicPr>
          <p:cNvPr id="1029" name="Picture 5" descr="http://t2.gstatic.com/images?q=tbn:ANd9GcSODVm3kOhQupuwwp2MkWaY64Tms7OlvMGjBzEJBcEpnysVXTtA"/>
          <p:cNvPicPr>
            <a:picLocks noChangeAspect="1" noChangeArrowheads="1"/>
          </p:cNvPicPr>
          <p:nvPr/>
        </p:nvPicPr>
        <p:blipFill>
          <a:blip r:embed="rId6" cstate="print"/>
          <a:srcRect/>
          <a:stretch>
            <a:fillRect/>
          </a:stretch>
        </p:blipFill>
        <p:spPr bwMode="auto">
          <a:xfrm>
            <a:off x="4211960" y="332656"/>
            <a:ext cx="1116000" cy="1116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POIREAUX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PAIN DE POIREAUX</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- 1 kg de poireaux</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- 100 g de flocons d’avoine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- 100 g de fromage râpé</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- 4 œufs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verre de lait</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muscade, sel et poivre</a:t>
            </a:r>
          </a:p>
          <a:p>
            <a:pPr>
              <a:buNone/>
            </a:pPr>
            <a:r>
              <a:rPr lang="fr-FR" sz="800" dirty="0" smtClean="0">
                <a:latin typeface="Arial" pitchFamily="34" charset="0"/>
                <a:cs typeface="Arial" pitchFamily="34" charset="0"/>
              </a:rPr>
              <a:t>	Cuire </a:t>
            </a:r>
            <a:r>
              <a:rPr lang="fr-FR" sz="800" dirty="0" smtClean="0">
                <a:latin typeface="Arial" pitchFamily="34" charset="0"/>
                <a:cs typeface="Arial" pitchFamily="34" charset="0"/>
              </a:rPr>
              <a:t>à la vapeur ou à l’étouffée les poireaux coupés en </a:t>
            </a:r>
            <a:r>
              <a:rPr lang="fr-FR" sz="800" dirty="0" smtClean="0">
                <a:latin typeface="Arial" pitchFamily="34" charset="0"/>
                <a:cs typeface="Arial" pitchFamily="34" charset="0"/>
              </a:rPr>
              <a:t>tronçons environ </a:t>
            </a:r>
            <a:r>
              <a:rPr lang="fr-FR" sz="800" dirty="0" smtClean="0">
                <a:latin typeface="Arial" pitchFamily="34" charset="0"/>
                <a:cs typeface="Arial" pitchFamily="34" charset="0"/>
              </a:rPr>
              <a:t>½ h. Pendant ce temps, faire tremper les flocons d’avoine dans le lait puis ajouter le fromage râpé et les œufs battus. Mélanger avec les poireaux cuits, ajouter le sel, le poivre et la muscade.</a:t>
            </a:r>
          </a:p>
          <a:p>
            <a:pPr>
              <a:buNone/>
            </a:pPr>
            <a:r>
              <a:rPr lang="fr-FR" sz="800" dirty="0" smtClean="0">
                <a:latin typeface="Arial" pitchFamily="34" charset="0"/>
                <a:cs typeface="Arial" pitchFamily="34" charset="0"/>
              </a:rPr>
              <a:t>	Verser </a:t>
            </a:r>
            <a:r>
              <a:rPr lang="fr-FR" sz="800" dirty="0" smtClean="0">
                <a:latin typeface="Arial" pitchFamily="34" charset="0"/>
                <a:cs typeface="Arial" pitchFamily="34" charset="0"/>
              </a:rPr>
              <a:t>dans un moule graissé et faire cuire à four moyen pendant 30 à 45 mn.</a:t>
            </a:r>
          </a:p>
          <a:p>
            <a:pPr>
              <a:buNone/>
            </a:pPr>
            <a:r>
              <a:rPr lang="fr-FR" sz="800" dirty="0" smtClean="0">
                <a:latin typeface="Arial" pitchFamily="34" charset="0"/>
                <a:cs typeface="Arial" pitchFamily="34" charset="0"/>
              </a:rPr>
              <a:t>	Servir </a:t>
            </a:r>
            <a:r>
              <a:rPr lang="fr-FR" sz="800" dirty="0" smtClean="0">
                <a:latin typeface="Arial" pitchFamily="34" charset="0"/>
                <a:cs typeface="Arial" pitchFamily="34" charset="0"/>
              </a:rPr>
              <a:t>nature ou avec un coulis de tomates</a:t>
            </a:r>
            <a:r>
              <a:rPr lang="fr-FR" sz="800" dirty="0" smtClean="0">
                <a:latin typeface="Arial" pitchFamily="34" charset="0"/>
                <a:cs typeface="Arial" pitchFamily="34" charset="0"/>
              </a:rPr>
              <a:t>.</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MOUSSE DE POIREAUX </a:t>
            </a: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- 3 </a:t>
            </a:r>
            <a:r>
              <a:rPr lang="fr-FR" sz="800" dirty="0" smtClean="0">
                <a:latin typeface="Arial" pitchFamily="34" charset="0"/>
                <a:cs typeface="Arial" pitchFamily="34" charset="0"/>
              </a:rPr>
              <a:t>poireaux dont 2 cm de vert,</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- 1/4 </a:t>
            </a:r>
            <a:r>
              <a:rPr lang="fr-FR" sz="800" dirty="0" smtClean="0">
                <a:latin typeface="Arial" pitchFamily="34" charset="0"/>
                <a:cs typeface="Arial" pitchFamily="34" charset="0"/>
              </a:rPr>
              <a:t>de litre de bouillon,</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ciboulette</a:t>
            </a:r>
            <a:r>
              <a:rPr lang="fr-FR" sz="800" dirty="0" smtClean="0">
                <a:latin typeface="Arial" pitchFamily="34" charset="0"/>
                <a:cs typeface="Arial" pitchFamily="34" charset="0"/>
              </a:rPr>
              <a:t>, sauge, marjolaine et </a:t>
            </a:r>
            <a:r>
              <a:rPr lang="fr-FR" sz="800" dirty="0" smtClean="0">
                <a:latin typeface="Arial" pitchFamily="34" charset="0"/>
                <a:cs typeface="Arial" pitchFamily="34" charset="0"/>
              </a:rPr>
              <a:t>		   romarin</a:t>
            </a:r>
            <a:r>
              <a:rPr lang="fr-FR" sz="800" dirty="0" smtClean="0">
                <a:latin typeface="Arial" pitchFamily="34" charset="0"/>
                <a:cs typeface="Arial" pitchFamily="34" charset="0"/>
              </a:rPr>
              <a:t>.</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finement les herbes les mettre dans le bouillon avec les poireaux émincés. Cuire 5 min passer au chinois et presser un peu pour extraire tout le jus. Passer les poireaux au mixer pour les réduire en purée. Mélanger un peu de jus de cuisson et de crème avec les poireaux. Réduire le jus de cuisson et le monter au beurre, pour faire une sauce d'accompagnement.</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avec des côtes d'agneau.</a:t>
            </a:r>
          </a:p>
          <a:p>
            <a:pPr>
              <a:buNone/>
            </a:pP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QUICHE ROQUEFORT ET POIREAUX </a:t>
            </a: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a:t>
            </a:r>
            <a:r>
              <a:rPr lang="fr-FR" sz="800" dirty="0" smtClean="0">
                <a:latin typeface="Arial" pitchFamily="34" charset="0"/>
                <a:cs typeface="Arial" pitchFamily="34" charset="0"/>
              </a:rPr>
              <a:t>1 pâte à tarte brisée</a:t>
            </a:r>
            <a:br>
              <a:rPr lang="fr-FR" sz="800" dirty="0" smtClean="0">
                <a:latin typeface="Arial" pitchFamily="34" charset="0"/>
                <a:cs typeface="Arial" pitchFamily="34" charset="0"/>
              </a:rPr>
            </a:br>
            <a:r>
              <a:rPr lang="fr-FR" sz="800" dirty="0" smtClean="0">
                <a:latin typeface="Arial" pitchFamily="34" charset="0"/>
                <a:cs typeface="Arial" pitchFamily="34" charset="0"/>
              </a:rPr>
              <a:t> 		- 1 gros poireaux</a:t>
            </a:r>
            <a:br>
              <a:rPr lang="fr-FR" sz="800" dirty="0" smtClean="0">
                <a:latin typeface="Arial" pitchFamily="34" charset="0"/>
                <a:cs typeface="Arial" pitchFamily="34" charset="0"/>
              </a:rPr>
            </a:br>
            <a:r>
              <a:rPr lang="fr-FR" sz="800" dirty="0" smtClean="0">
                <a:latin typeface="Arial" pitchFamily="34" charset="0"/>
                <a:cs typeface="Arial" pitchFamily="34" charset="0"/>
              </a:rPr>
              <a:t> 		- 4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- 1 petite brique de crème fraîche</a:t>
            </a:r>
            <a:br>
              <a:rPr lang="fr-FR" sz="800" dirty="0" smtClean="0">
                <a:latin typeface="Arial" pitchFamily="34" charset="0"/>
                <a:cs typeface="Arial" pitchFamily="34" charset="0"/>
              </a:rPr>
            </a:br>
            <a:r>
              <a:rPr lang="fr-FR" sz="800" dirty="0" smtClean="0">
                <a:latin typeface="Arial" pitchFamily="34" charset="0"/>
                <a:cs typeface="Arial" pitchFamily="34" charset="0"/>
              </a:rPr>
              <a:t> 		- 1 grand verre de lait</a:t>
            </a:r>
            <a:br>
              <a:rPr lang="fr-FR" sz="800" dirty="0" smtClean="0">
                <a:latin typeface="Arial" pitchFamily="34" charset="0"/>
                <a:cs typeface="Arial" pitchFamily="34" charset="0"/>
              </a:rPr>
            </a:br>
            <a:r>
              <a:rPr lang="fr-FR" sz="800" dirty="0" smtClean="0">
                <a:latin typeface="Arial" pitchFamily="34" charset="0"/>
                <a:cs typeface="Arial" pitchFamily="34" charset="0"/>
              </a:rPr>
              <a:t> 		- 125 g de roquefort</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noix de muscade</a:t>
            </a:r>
            <a:br>
              <a:rPr lang="fr-FR" sz="800" dirty="0" smtClean="0">
                <a:latin typeface="Arial" pitchFamily="34" charset="0"/>
                <a:cs typeface="Arial" pitchFamily="34" charset="0"/>
              </a:rPr>
            </a:br>
            <a:r>
              <a:rPr lang="fr-FR" sz="800" dirty="0" smtClean="0">
                <a:latin typeface="Arial" pitchFamily="34" charset="0"/>
                <a:cs typeface="Arial" pitchFamily="34" charset="0"/>
              </a:rPr>
              <a:t> 		- 125 g de lardons fumés</a:t>
            </a:r>
            <a:br>
              <a:rPr lang="fr-FR" sz="800" dirty="0" smtClean="0">
                <a:latin typeface="Arial" pitchFamily="34" charset="0"/>
                <a:cs typeface="Arial" pitchFamily="34" charset="0"/>
              </a:rPr>
            </a:br>
            <a:r>
              <a:rPr lang="fr-FR" sz="800" dirty="0" smtClean="0">
                <a:latin typeface="Arial" pitchFamily="34" charset="0"/>
                <a:cs typeface="Arial" pitchFamily="34" charset="0"/>
              </a:rPr>
              <a:t> 		- huile d'olive (2 à 3 cuillères à soupe)</a:t>
            </a:r>
            <a:br>
              <a:rPr lang="fr-FR" sz="800" dirty="0" smtClean="0">
                <a:latin typeface="Arial" pitchFamily="34" charset="0"/>
                <a:cs typeface="Arial" pitchFamily="34" charset="0"/>
              </a:rPr>
            </a:br>
            <a:r>
              <a:rPr lang="fr-FR" sz="800" dirty="0" smtClean="0">
                <a:latin typeface="Arial" pitchFamily="34" charset="0"/>
                <a:cs typeface="Arial" pitchFamily="34" charset="0"/>
              </a:rPr>
              <a:t>Lavez, essorez et essuyez le poireaux. Le couper en morceaux grossiers et le faire revenir dans l'huile d'olive à petit feu pour ne pas qu'il roussisse.</a:t>
            </a:r>
            <a:br>
              <a:rPr lang="fr-FR" sz="800" dirty="0" smtClean="0">
                <a:latin typeface="Arial" pitchFamily="34" charset="0"/>
                <a:cs typeface="Arial" pitchFamily="34" charset="0"/>
              </a:rPr>
            </a:br>
            <a:r>
              <a:rPr lang="fr-FR" sz="800" dirty="0" smtClean="0">
                <a:latin typeface="Arial" pitchFamily="34" charset="0"/>
                <a:cs typeface="Arial" pitchFamily="34" charset="0"/>
              </a:rPr>
              <a:t>Pendant ce temps, préparez la quiche: étalez la pâte brisée, piquez le fond.</a:t>
            </a:r>
            <a:br>
              <a:rPr lang="fr-FR" sz="800" dirty="0" smtClean="0">
                <a:latin typeface="Arial" pitchFamily="34" charset="0"/>
                <a:cs typeface="Arial" pitchFamily="34" charset="0"/>
              </a:rPr>
            </a:br>
            <a:r>
              <a:rPr lang="fr-FR" sz="800" dirty="0" smtClean="0">
                <a:latin typeface="Arial" pitchFamily="34" charset="0"/>
                <a:cs typeface="Arial" pitchFamily="34" charset="0"/>
              </a:rPr>
              <a:t>Disposez les lardons sur le fond de tarte.</a:t>
            </a:r>
            <a:br>
              <a:rPr lang="fr-FR" sz="800" dirty="0" smtClean="0">
                <a:latin typeface="Arial" pitchFamily="34" charset="0"/>
                <a:cs typeface="Arial" pitchFamily="34" charset="0"/>
              </a:rPr>
            </a:br>
            <a:r>
              <a:rPr lang="fr-FR" sz="800" dirty="0" smtClean="0">
                <a:latin typeface="Arial" pitchFamily="34" charset="0"/>
                <a:cs typeface="Arial" pitchFamily="34" charset="0"/>
              </a:rPr>
              <a:t>Saupoudrez de noix de muscade, salez et poivrez.</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jatte, battez ensemble les </a:t>
            </a:r>
            <a:r>
              <a:rPr lang="fr-FR" sz="800" dirty="0" err="1" smtClean="0">
                <a:latin typeface="Arial" pitchFamily="34" charset="0"/>
                <a:cs typeface="Arial" pitchFamily="34" charset="0"/>
              </a:rPr>
              <a:t>oeufs</a:t>
            </a:r>
            <a:r>
              <a:rPr lang="fr-FR" sz="800" dirty="0" smtClean="0">
                <a:latin typeface="Arial" pitchFamily="34" charset="0"/>
                <a:cs typeface="Arial" pitchFamily="34" charset="0"/>
              </a:rPr>
              <a:t>, la crème fraîche et le lait.</a:t>
            </a:r>
            <a:br>
              <a:rPr lang="fr-FR" sz="800" dirty="0" smtClean="0">
                <a:latin typeface="Arial" pitchFamily="34" charset="0"/>
                <a:cs typeface="Arial" pitchFamily="34" charset="0"/>
              </a:rPr>
            </a:br>
            <a:r>
              <a:rPr lang="fr-FR" sz="800" dirty="0" smtClean="0">
                <a:latin typeface="Arial" pitchFamily="34" charset="0"/>
                <a:cs typeface="Arial" pitchFamily="34" charset="0"/>
              </a:rPr>
              <a:t>A coté, écrasez le roquefort à la fourchette, puis ajouter à la préparation.</a:t>
            </a:r>
            <a:br>
              <a:rPr lang="fr-FR" sz="800" dirty="0" smtClean="0">
                <a:latin typeface="Arial" pitchFamily="34" charset="0"/>
                <a:cs typeface="Arial" pitchFamily="34" charset="0"/>
              </a:rPr>
            </a:br>
            <a:r>
              <a:rPr lang="fr-FR" sz="800" dirty="0" smtClean="0">
                <a:latin typeface="Arial" pitchFamily="34" charset="0"/>
                <a:cs typeface="Arial" pitchFamily="34" charset="0"/>
              </a:rPr>
              <a:t>Disposez les poireaux sur le fond de tarte et versez la préparation.</a:t>
            </a:r>
            <a:br>
              <a:rPr lang="fr-FR" sz="800" dirty="0" smtClean="0">
                <a:latin typeface="Arial" pitchFamily="34" charset="0"/>
                <a:cs typeface="Arial" pitchFamily="34" charset="0"/>
              </a:rPr>
            </a:br>
            <a:r>
              <a:rPr lang="fr-FR" sz="800" dirty="0" smtClean="0">
                <a:latin typeface="Arial" pitchFamily="34" charset="0"/>
                <a:cs typeface="Arial" pitchFamily="34" charset="0"/>
              </a:rPr>
              <a:t>Enfournez au four préchauffé à 200°C, pour environ 30 min.</a:t>
            </a:r>
          </a:p>
          <a:p>
            <a:endParaRPr lang="fr-FR" sz="800" dirty="0">
              <a:latin typeface="Arial" pitchFamily="34" charset="0"/>
              <a:cs typeface="Arial" pitchFamily="34" charset="0"/>
            </a:endParaRPr>
          </a:p>
        </p:txBody>
      </p:sp>
      <p:pic>
        <p:nvPicPr>
          <p:cNvPr id="9" name="Picture 5" descr="http://t2.gstatic.com/images?q=tbn:ANd9GcSODVm3kOhQupuwwp2MkWaY64Tms7OlvMGjBzEJBcEpnysVXTtA"/>
          <p:cNvPicPr>
            <a:picLocks noChangeAspect="1" noChangeArrowheads="1"/>
          </p:cNvPicPr>
          <p:nvPr/>
        </p:nvPicPr>
        <p:blipFill>
          <a:blip r:embed="rId4" cstate="print"/>
          <a:srcRect/>
          <a:stretch>
            <a:fillRect/>
          </a:stretch>
        </p:blipFill>
        <p:spPr bwMode="auto">
          <a:xfrm>
            <a:off x="5796136" y="404664"/>
            <a:ext cx="1116000" cy="1116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POIREAUX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PETITS CHAUSSONS DE POIREAUX AU MUNSTER</a:t>
            </a:r>
            <a:endParaRPr lang="fr-FR" sz="800" dirty="0" smtClean="0">
              <a:latin typeface="Arial" pitchFamily="34" charset="0"/>
              <a:cs typeface="Arial" pitchFamily="34" charset="0"/>
            </a:endParaRPr>
          </a:p>
          <a:p>
            <a:pPr>
              <a:buNone/>
            </a:pPr>
            <a:r>
              <a:rPr lang="fr-FR" sz="600" i="1" dirty="0" smtClean="0">
                <a:latin typeface="Arial" pitchFamily="34" charset="0"/>
                <a:cs typeface="Arial" pitchFamily="34" charset="0"/>
              </a:rPr>
              <a:t>	Recette </a:t>
            </a:r>
            <a:r>
              <a:rPr lang="fr-FR" sz="600" i="1" dirty="0" smtClean="0">
                <a:latin typeface="Arial" pitchFamily="34" charset="0"/>
                <a:cs typeface="Arial" pitchFamily="34" charset="0"/>
              </a:rPr>
              <a:t>du jardin Plaine de Vie</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a:t>
            </a:r>
            <a:r>
              <a:rPr lang="fr-FR" sz="800" dirty="0" smtClean="0">
                <a:latin typeface="Arial" pitchFamily="34" charset="0"/>
                <a:cs typeface="Arial" pitchFamily="34" charset="0"/>
              </a:rPr>
              <a:t>4 petits poireaux</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- 150 g de munster</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filet d’huile d’olive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- 4 feuilles de brick</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- 10 g de beurre, sel et poivre</a:t>
            </a:r>
          </a:p>
          <a:p>
            <a:pPr>
              <a:buNone/>
            </a:pPr>
            <a:r>
              <a:rPr lang="fr-FR" sz="800" dirty="0" smtClean="0">
                <a:latin typeface="Arial" pitchFamily="34" charset="0"/>
                <a:cs typeface="Arial" pitchFamily="34" charset="0"/>
              </a:rPr>
              <a:t>	Éplucher </a:t>
            </a:r>
            <a:r>
              <a:rPr lang="fr-FR" sz="800" dirty="0" smtClean="0">
                <a:latin typeface="Arial" pitchFamily="34" charset="0"/>
                <a:cs typeface="Arial" pitchFamily="34" charset="0"/>
              </a:rPr>
              <a:t>les poireaux, les laver et les émincer. Découper le fromage en tranches. Faire chauffer l’huile dans une sauteuse et y faire suer les poireaux pendant 15 mn. Saler et poivrer.</a:t>
            </a:r>
          </a:p>
          <a:p>
            <a:pPr>
              <a:buNone/>
            </a:pPr>
            <a:r>
              <a:rPr lang="fr-FR" sz="800" dirty="0" smtClean="0">
                <a:latin typeface="Arial" pitchFamily="34" charset="0"/>
                <a:cs typeface="Arial" pitchFamily="34" charset="0"/>
              </a:rPr>
              <a:t>	Four </a:t>
            </a:r>
            <a:r>
              <a:rPr lang="fr-FR" sz="800" dirty="0" smtClean="0">
                <a:latin typeface="Arial" pitchFamily="34" charset="0"/>
                <a:cs typeface="Arial" pitchFamily="34" charset="0"/>
              </a:rPr>
              <a:t>à 180°C. Détacher une feuille de brick, l’humidifier et l’étaler sur le plan de travail. Badigeonner de beurre fondu et déposer la fondue de poireaux avec le fromage. Replier les feuilles de brick pour former un petit chausson et les déposer dans un plat. Passer au four durant 10 à 15 mn.</a:t>
            </a:r>
          </a:p>
          <a:p>
            <a:pPr>
              <a:buNone/>
            </a:pPr>
            <a:r>
              <a:rPr lang="fr-FR" sz="800" dirty="0" smtClean="0">
                <a:latin typeface="Arial" pitchFamily="34" charset="0"/>
                <a:cs typeface="Arial" pitchFamily="34" charset="0"/>
              </a:rPr>
              <a:t>	Variante </a:t>
            </a:r>
            <a:r>
              <a:rPr lang="fr-FR" sz="800" dirty="0" smtClean="0">
                <a:latin typeface="Arial" pitchFamily="34" charset="0"/>
                <a:cs typeface="Arial" pitchFamily="34" charset="0"/>
              </a:rPr>
              <a:t>pour les amateurs de fromage… avec du roquefort.</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264496"/>
          </a:xfrm>
        </p:spPr>
        <p:txBody>
          <a:bodyPr/>
          <a:lstStyle/>
          <a:p>
            <a:r>
              <a:rPr lang="fr-FR" sz="800" b="1" dirty="0" smtClean="0">
                <a:latin typeface="Arial" pitchFamily="34" charset="0"/>
                <a:cs typeface="Arial" pitchFamily="34" charset="0"/>
              </a:rPr>
              <a:t>GÉNOISE ROULÉE AUX POIREAUX</a:t>
            </a:r>
            <a:endParaRPr lang="fr-FR" sz="800" dirty="0" smtClean="0">
              <a:latin typeface="Arial" pitchFamily="34" charset="0"/>
              <a:cs typeface="Arial" pitchFamily="34" charset="0"/>
            </a:endParaRPr>
          </a:p>
          <a:p>
            <a:pPr>
              <a:buNone/>
            </a:pPr>
            <a:r>
              <a:rPr lang="fr-FR" sz="800" i="1" dirty="0" smtClean="0">
                <a:latin typeface="Arial" pitchFamily="34" charset="0"/>
                <a:cs typeface="Arial" pitchFamily="34" charset="0"/>
              </a:rPr>
              <a:t>	</a:t>
            </a:r>
            <a:r>
              <a:rPr lang="fr-FR" sz="600" i="1" dirty="0" smtClean="0">
                <a:latin typeface="Arial" pitchFamily="34" charset="0"/>
                <a:cs typeface="Arial" pitchFamily="34" charset="0"/>
              </a:rPr>
              <a:t>Recette </a:t>
            </a:r>
            <a:r>
              <a:rPr lang="fr-FR" sz="600" i="1" dirty="0" smtClean="0">
                <a:latin typeface="Arial" pitchFamily="34" charset="0"/>
                <a:cs typeface="Arial" pitchFamily="34" charset="0"/>
              </a:rPr>
              <a:t>du jardin Plaine de Vie</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Pour </a:t>
            </a:r>
            <a:r>
              <a:rPr lang="fr-FR" sz="800" dirty="0" smtClean="0">
                <a:latin typeface="Arial" pitchFamily="34" charset="0"/>
                <a:cs typeface="Arial" pitchFamily="34" charset="0"/>
              </a:rPr>
              <a:t>la génoise :	- 200 g de verts de poireau cuits à </a:t>
            </a:r>
            <a:r>
              <a:rPr lang="fr-FR" sz="800" dirty="0" smtClean="0">
                <a:latin typeface="Arial" pitchFamily="34" charset="0"/>
                <a:cs typeface="Arial" pitchFamily="34" charset="0"/>
              </a:rPr>
              <a:t>		   l’eau</a:t>
            </a:r>
            <a:r>
              <a:rPr lang="fr-FR" sz="800" dirty="0" smtClean="0">
                <a:latin typeface="Arial" pitchFamily="34" charset="0"/>
                <a:cs typeface="Arial" pitchFamily="34" charset="0"/>
              </a:rPr>
              <a:t>, mixé  en fine purée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- 50 g de farine de blé complète</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3 œufs, blancs et jaunes séparés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a:t>
            </a:r>
            <a:r>
              <a:rPr lang="fr-FR" sz="800" dirty="0" smtClean="0">
                <a:latin typeface="Arial" pitchFamily="34" charset="0"/>
                <a:cs typeface="Arial" pitchFamily="34" charset="0"/>
              </a:rPr>
              <a:t>1 c. à café de poudre à lever</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Pour </a:t>
            </a:r>
            <a:r>
              <a:rPr lang="fr-FR" sz="800" dirty="0" smtClean="0">
                <a:latin typeface="Arial" pitchFamily="34" charset="0"/>
                <a:cs typeface="Arial" pitchFamily="34" charset="0"/>
              </a:rPr>
              <a:t>la garniture :	- 200 g de blancs de poireau cuits à la </a:t>
            </a:r>
            <a:r>
              <a:rPr lang="fr-FR" sz="800" dirty="0" smtClean="0">
                <a:latin typeface="Arial" pitchFamily="34" charset="0"/>
                <a:cs typeface="Arial" pitchFamily="34" charset="0"/>
              </a:rPr>
              <a:t>		   vapeur</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petits suisses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trait de jus de citron</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Génoise</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Mélangez </a:t>
            </a:r>
            <a:r>
              <a:rPr lang="fr-FR" sz="800" dirty="0" smtClean="0">
                <a:latin typeface="Arial" pitchFamily="34" charset="0"/>
                <a:cs typeface="Arial" pitchFamily="34" charset="0"/>
              </a:rPr>
              <a:t>les jaunes d’œuf, le vert de poireau réduit en purée, la</a:t>
            </a:r>
          </a:p>
          <a:p>
            <a:pPr>
              <a:buNone/>
            </a:pPr>
            <a:r>
              <a:rPr lang="fr-FR" sz="800" dirty="0" smtClean="0">
                <a:latin typeface="Arial" pitchFamily="34" charset="0"/>
                <a:cs typeface="Arial" pitchFamily="34" charset="0"/>
              </a:rPr>
              <a:t>	farine</a:t>
            </a:r>
            <a:r>
              <a:rPr lang="fr-FR" sz="800" dirty="0" smtClean="0">
                <a:latin typeface="Arial" pitchFamily="34" charset="0"/>
                <a:cs typeface="Arial" pitchFamily="34" charset="0"/>
              </a:rPr>
              <a:t>, la poudre à lever et le sel. Battez les blancs en neige ferme, </a:t>
            </a:r>
          </a:p>
          <a:p>
            <a:pPr>
              <a:buNone/>
            </a:pPr>
            <a:r>
              <a:rPr lang="fr-FR" sz="800" dirty="0" smtClean="0">
                <a:latin typeface="Arial" pitchFamily="34" charset="0"/>
                <a:cs typeface="Arial" pitchFamily="34" charset="0"/>
              </a:rPr>
              <a:t>	puis </a:t>
            </a:r>
            <a:r>
              <a:rPr lang="fr-FR" sz="800" dirty="0" smtClean="0">
                <a:latin typeface="Arial" pitchFamily="34" charset="0"/>
                <a:cs typeface="Arial" pitchFamily="34" charset="0"/>
              </a:rPr>
              <a:t>ajoutez-les délicatement à la préparation. Versez la pâte sur </a:t>
            </a:r>
          </a:p>
          <a:p>
            <a:pPr>
              <a:buNone/>
            </a:pPr>
            <a:r>
              <a:rPr lang="fr-FR" sz="800" dirty="0" smtClean="0">
                <a:latin typeface="Arial" pitchFamily="34" charset="0"/>
                <a:cs typeface="Arial" pitchFamily="34" charset="0"/>
              </a:rPr>
              <a:t>	une </a:t>
            </a:r>
            <a:r>
              <a:rPr lang="fr-FR" sz="800" dirty="0" smtClean="0">
                <a:latin typeface="Arial" pitchFamily="34" charset="0"/>
                <a:cs typeface="Arial" pitchFamily="34" charset="0"/>
              </a:rPr>
              <a:t>plaque de four recouverte de papier cuisson, répartissez-la</a:t>
            </a:r>
          </a:p>
          <a:p>
            <a:pPr>
              <a:buNone/>
            </a:pPr>
            <a:r>
              <a:rPr lang="fr-FR" sz="800" dirty="0" smtClean="0">
                <a:latin typeface="Arial" pitchFamily="34" charset="0"/>
                <a:cs typeface="Arial" pitchFamily="34" charset="0"/>
              </a:rPr>
              <a:t>	de </a:t>
            </a:r>
            <a:r>
              <a:rPr lang="fr-FR" sz="800" dirty="0" smtClean="0">
                <a:latin typeface="Arial" pitchFamily="34" charset="0"/>
                <a:cs typeface="Arial" pitchFamily="34" charset="0"/>
              </a:rPr>
              <a:t>façon à former un rectangle de 20 X 25 cm environ. Mettez à</a:t>
            </a:r>
          </a:p>
          <a:p>
            <a:pPr>
              <a:buNone/>
            </a:pPr>
            <a:r>
              <a:rPr lang="fr-FR" sz="800" dirty="0" smtClean="0">
                <a:latin typeface="Arial" pitchFamily="34" charset="0"/>
                <a:cs typeface="Arial" pitchFamily="34" charset="0"/>
              </a:rPr>
              <a:t>	cuire </a:t>
            </a:r>
            <a:r>
              <a:rPr lang="fr-FR" sz="800" dirty="0" smtClean="0">
                <a:latin typeface="Arial" pitchFamily="34" charset="0"/>
                <a:cs typeface="Arial" pitchFamily="34" charset="0"/>
              </a:rPr>
              <a:t>10 à 15 minutes à 180 °C.</a:t>
            </a:r>
          </a:p>
          <a:p>
            <a:pPr>
              <a:buNone/>
            </a:pPr>
            <a:r>
              <a:rPr lang="fr-FR" sz="800" dirty="0" smtClean="0">
                <a:latin typeface="Arial" pitchFamily="34" charset="0"/>
                <a:cs typeface="Arial" pitchFamily="34" charset="0"/>
              </a:rPr>
              <a:t>	Pendant </a:t>
            </a:r>
            <a:r>
              <a:rPr lang="fr-FR" sz="800" dirty="0" smtClean="0">
                <a:latin typeface="Arial" pitchFamily="34" charset="0"/>
                <a:cs typeface="Arial" pitchFamily="34" charset="0"/>
              </a:rPr>
              <a:t>ce temps, préparez la garniture du roulé</a:t>
            </a:r>
            <a:r>
              <a:rPr lang="fr-FR" sz="800" dirty="0" smtClean="0">
                <a:latin typeface="Arial" pitchFamily="34" charset="0"/>
                <a:cs typeface="Arial" pitchFamily="34" charset="0"/>
              </a:rPr>
              <a:t>.</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Mixez </a:t>
            </a:r>
            <a:r>
              <a:rPr lang="fr-FR" sz="800" dirty="0" smtClean="0">
                <a:latin typeface="Arial" pitchFamily="34" charset="0"/>
                <a:cs typeface="Arial" pitchFamily="34" charset="0"/>
              </a:rPr>
              <a:t>finement le </a:t>
            </a:r>
            <a:r>
              <a:rPr lang="fr-FR" sz="800" dirty="0" smtClean="0">
                <a:latin typeface="Arial" pitchFamily="34" charset="0"/>
                <a:cs typeface="Arial" pitchFamily="34" charset="0"/>
              </a:rPr>
              <a:t>tout</a:t>
            </a:r>
            <a:r>
              <a:rPr lang="fr-FR" sz="800" dirty="0" smtClean="0">
                <a:latin typeface="Arial" pitchFamily="34" charset="0"/>
                <a:cs typeface="Arial" pitchFamily="34" charset="0"/>
              </a:rPr>
              <a:t>.</a:t>
            </a:r>
          </a:p>
          <a:p>
            <a:pPr>
              <a:buNone/>
            </a:pPr>
            <a:r>
              <a:rPr lang="fr-FR" sz="800" dirty="0" smtClean="0">
                <a:latin typeface="Arial" pitchFamily="34" charset="0"/>
                <a:cs typeface="Arial" pitchFamily="34" charset="0"/>
              </a:rPr>
              <a:t>	Une </a:t>
            </a:r>
            <a:r>
              <a:rPr lang="fr-FR" sz="800" dirty="0" smtClean="0">
                <a:latin typeface="Arial" pitchFamily="34" charset="0"/>
                <a:cs typeface="Arial" pitchFamily="34" charset="0"/>
              </a:rPr>
              <a:t>fois la génoise cuite et légèrement tiédie (mais pas trop, elle </a:t>
            </a:r>
          </a:p>
          <a:p>
            <a:pPr>
              <a:buNone/>
            </a:pPr>
            <a:r>
              <a:rPr lang="fr-FR" sz="800" dirty="0" smtClean="0">
                <a:latin typeface="Arial" pitchFamily="34" charset="0"/>
                <a:cs typeface="Arial" pitchFamily="34" charset="0"/>
              </a:rPr>
              <a:t>	doit </a:t>
            </a:r>
            <a:r>
              <a:rPr lang="fr-FR" sz="800" dirty="0" smtClean="0">
                <a:latin typeface="Arial" pitchFamily="34" charset="0"/>
                <a:cs typeface="Arial" pitchFamily="34" charset="0"/>
              </a:rPr>
              <a:t>rester souple pour pouvoir être roulée sans casser), étalez</a:t>
            </a:r>
          </a:p>
          <a:p>
            <a:pPr>
              <a:buNone/>
            </a:pPr>
            <a:r>
              <a:rPr lang="fr-FR" sz="800" dirty="0" smtClean="0">
                <a:latin typeface="Arial" pitchFamily="34" charset="0"/>
                <a:cs typeface="Arial" pitchFamily="34" charset="0"/>
              </a:rPr>
              <a:t>	la </a:t>
            </a:r>
            <a:r>
              <a:rPr lang="fr-FR" sz="800" dirty="0" smtClean="0">
                <a:latin typeface="Arial" pitchFamily="34" charset="0"/>
                <a:cs typeface="Arial" pitchFamily="34" charset="0"/>
              </a:rPr>
              <a:t>garniture sur toute la surface, et roulez la génoise.</a:t>
            </a:r>
          </a:p>
          <a:p>
            <a:pPr>
              <a:buNone/>
            </a:pPr>
            <a:r>
              <a:rPr lang="fr-FR" sz="800" dirty="0" smtClean="0">
                <a:latin typeface="Arial" pitchFamily="34" charset="0"/>
                <a:cs typeface="Arial" pitchFamily="34" charset="0"/>
              </a:rPr>
              <a:t>	Maintenez </a:t>
            </a:r>
            <a:r>
              <a:rPr lang="fr-FR" sz="800" dirty="0" smtClean="0">
                <a:latin typeface="Arial" pitchFamily="34" charset="0"/>
                <a:cs typeface="Arial" pitchFamily="34" charset="0"/>
              </a:rPr>
              <a:t>le roulé bien serré dans une feuille de papier film, et </a:t>
            </a:r>
          </a:p>
          <a:p>
            <a:pPr>
              <a:buNone/>
            </a:pPr>
            <a:r>
              <a:rPr lang="fr-FR" sz="800" dirty="0" smtClean="0">
                <a:latin typeface="Arial" pitchFamily="34" charset="0"/>
                <a:cs typeface="Arial" pitchFamily="34" charset="0"/>
              </a:rPr>
              <a:t>	réservez </a:t>
            </a:r>
            <a:r>
              <a:rPr lang="fr-FR" sz="800" dirty="0" smtClean="0">
                <a:latin typeface="Arial" pitchFamily="34" charset="0"/>
                <a:cs typeface="Arial" pitchFamily="34" charset="0"/>
              </a:rPr>
              <a:t>12 à 24 heures au frigo.</a:t>
            </a:r>
          </a:p>
          <a:p>
            <a:endParaRPr lang="fr-FR" sz="800" dirty="0">
              <a:latin typeface="Arial" pitchFamily="34" charset="0"/>
              <a:cs typeface="Arial" pitchFamily="34" charset="0"/>
            </a:endParaRPr>
          </a:p>
        </p:txBody>
      </p:sp>
      <p:pic>
        <p:nvPicPr>
          <p:cNvPr id="9" name="Picture 5" descr="http://t2.gstatic.com/images?q=tbn:ANd9GcSODVm3kOhQupuwwp2MkWaY64Tms7OlvMGjBzEJBcEpnysVXTtA"/>
          <p:cNvPicPr>
            <a:picLocks noChangeAspect="1" noChangeArrowheads="1"/>
          </p:cNvPicPr>
          <p:nvPr/>
        </p:nvPicPr>
        <p:blipFill>
          <a:blip r:embed="rId4" cstate="print"/>
          <a:srcRect/>
          <a:stretch>
            <a:fillRect/>
          </a:stretch>
        </p:blipFill>
        <p:spPr bwMode="auto">
          <a:xfrm>
            <a:off x="5796136" y="404664"/>
            <a:ext cx="1116000" cy="1116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POIREAUX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SOUPE AUX POIREAUX</a:t>
            </a:r>
            <a:br>
              <a:rPr lang="fr-FR" sz="800" b="1" dirty="0" smtClean="0">
                <a:latin typeface="Arial" pitchFamily="34" charset="0"/>
                <a:cs typeface="Arial" pitchFamily="34" charset="0"/>
              </a:rPr>
            </a:br>
            <a:r>
              <a:rPr lang="fr-FR" sz="800" dirty="0" smtClean="0">
                <a:latin typeface="Arial" pitchFamily="34" charset="0"/>
                <a:cs typeface="Arial" pitchFamily="34" charset="0"/>
              </a:rPr>
              <a:t>Préparation : 15 min	</a:t>
            </a:r>
            <a:r>
              <a:rPr lang="fr-FR" sz="800" dirty="0" smtClean="0">
                <a:latin typeface="Arial" pitchFamily="34" charset="0"/>
                <a:cs typeface="Arial" pitchFamily="34" charset="0"/>
              </a:rPr>
              <a:t>Cuisson </a:t>
            </a:r>
            <a:r>
              <a:rPr lang="fr-FR" sz="800" dirty="0" smtClean="0">
                <a:latin typeface="Arial" pitchFamily="34" charset="0"/>
                <a:cs typeface="Arial" pitchFamily="34" charset="0"/>
              </a:rPr>
              <a:t>: 1 heure</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(pour 4 personnes) :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gros poireau</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- 2 </a:t>
            </a:r>
            <a:r>
              <a:rPr lang="fr-FR" sz="800" dirty="0" smtClean="0">
                <a:latin typeface="Arial" pitchFamily="34" charset="0"/>
                <a:cs typeface="Arial" pitchFamily="34" charset="0"/>
              </a:rPr>
              <a:t>pommes de terre</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- 1 oignon</a:t>
            </a:r>
            <a:endParaRPr lang="fr-FR" sz="800" b="1" dirty="0" smtClean="0">
              <a:latin typeface="Arial" pitchFamily="34" charset="0"/>
              <a:cs typeface="Arial" pitchFamily="34" charset="0"/>
            </a:endParaRPr>
          </a:p>
          <a:p>
            <a:pPr>
              <a:buNone/>
            </a:pPr>
            <a:r>
              <a:rPr lang="fr-FR" sz="800" b="1" dirty="0" smtClean="0">
                <a:latin typeface="Arial" pitchFamily="34" charset="0"/>
                <a:cs typeface="Arial" pitchFamily="34" charset="0"/>
              </a:rPr>
              <a:t>	</a:t>
            </a:r>
            <a:r>
              <a:rPr lang="fr-FR" sz="800" b="1" dirty="0" smtClean="0">
                <a:latin typeface="Arial" pitchFamily="34" charset="0"/>
                <a:cs typeface="Arial" pitchFamily="34" charset="0"/>
              </a:rPr>
              <a:t>		- </a:t>
            </a:r>
            <a:r>
              <a:rPr lang="fr-FR" sz="800" dirty="0" smtClean="0">
                <a:latin typeface="Arial" pitchFamily="34" charset="0"/>
                <a:cs typeface="Arial" pitchFamily="34" charset="0"/>
              </a:rPr>
              <a:t>1 </a:t>
            </a:r>
            <a:r>
              <a:rPr lang="fr-FR" sz="800" dirty="0" smtClean="0">
                <a:latin typeface="Arial" pitchFamily="34" charset="0"/>
                <a:cs typeface="Arial" pitchFamily="34" charset="0"/>
              </a:rPr>
              <a:t>bouillon de légume</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litre et demi d'eau</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sel </a:t>
            </a:r>
            <a:r>
              <a:rPr lang="fr-FR" sz="800" dirty="0" smtClean="0">
                <a:latin typeface="Arial" pitchFamily="34" charset="0"/>
                <a:cs typeface="Arial" pitchFamily="34" charset="0"/>
              </a:rPr>
              <a:t>et </a:t>
            </a:r>
            <a:r>
              <a:rPr lang="fr-FR" sz="800" dirty="0" smtClean="0">
                <a:latin typeface="Arial" pitchFamily="34" charset="0"/>
                <a:cs typeface="Arial" pitchFamily="34" charset="0"/>
              </a:rPr>
              <a:t>poivre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petit bouquet de persil</a:t>
            </a:r>
            <a:br>
              <a:rPr lang="fr-FR" sz="800" dirty="0" smtClean="0">
                <a:latin typeface="Arial" pitchFamily="34" charset="0"/>
                <a:cs typeface="Arial" pitchFamily="34" charset="0"/>
              </a:rPr>
            </a:br>
            <a:r>
              <a:rPr lang="fr-FR" sz="800" dirty="0" smtClean="0">
                <a:latin typeface="Arial" pitchFamily="34" charset="0"/>
                <a:cs typeface="Arial" pitchFamily="34" charset="0"/>
              </a:rPr>
              <a:t>Bien nettoyer le poireau et le couper en rondelles, mettre aussi les tiges vertes qui ont l'air tendres, ne pas mettre les plus vieilles. Éplucher les pommes de terre et les couper en 4. Couper l'oignon en 4.</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le bouillon de légume dans l'eau froide et rajouter les légumes. Faites bouillir, couvrez et laissez cuire 1 bonne heure.</a:t>
            </a:r>
            <a:br>
              <a:rPr lang="fr-FR" sz="800" dirty="0" smtClean="0">
                <a:latin typeface="Arial" pitchFamily="34" charset="0"/>
                <a:cs typeface="Arial" pitchFamily="34" charset="0"/>
              </a:rPr>
            </a:br>
            <a:r>
              <a:rPr lang="fr-FR" sz="800" dirty="0" smtClean="0">
                <a:latin typeface="Arial" pitchFamily="34" charset="0"/>
                <a:cs typeface="Arial" pitchFamily="34" charset="0"/>
              </a:rPr>
              <a:t>Mixez le tout, salez et poivrez. Hachez grossièrement le persil et l'ajouter à la préparation. Laissez encore cuire 5 min à feu doux.</a:t>
            </a:r>
            <a:endParaRPr lang="fr-FR" sz="800" b="1"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STRUDEL A LA PAYSANNE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- 4 </a:t>
            </a:r>
            <a:r>
              <a:rPr lang="fr-FR" sz="800" dirty="0" smtClean="0">
                <a:latin typeface="Arial" pitchFamily="34" charset="0"/>
                <a:cs typeface="Arial" pitchFamily="34" charset="0"/>
              </a:rPr>
              <a:t>petites pommes de terre </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oignon </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- 2 </a:t>
            </a:r>
            <a:r>
              <a:rPr lang="fr-FR" sz="800" dirty="0" smtClean="0">
                <a:latin typeface="Arial" pitchFamily="34" charset="0"/>
                <a:cs typeface="Arial" pitchFamily="34" charset="0"/>
              </a:rPr>
              <a:t>poireaux </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- 150 </a:t>
            </a:r>
            <a:r>
              <a:rPr lang="fr-FR" sz="800" dirty="0" smtClean="0">
                <a:latin typeface="Arial" pitchFamily="34" charset="0"/>
                <a:cs typeface="Arial" pitchFamily="34" charset="0"/>
              </a:rPr>
              <a:t>g de lardons </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- 2 </a:t>
            </a:r>
            <a:r>
              <a:rPr lang="fr-FR" sz="800" dirty="0" smtClean="0">
                <a:latin typeface="Arial" pitchFamily="34" charset="0"/>
                <a:cs typeface="Arial" pitchFamily="34" charset="0"/>
              </a:rPr>
              <a:t>œufs </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- 100 </a:t>
            </a:r>
            <a:r>
              <a:rPr lang="fr-FR" sz="800" dirty="0" smtClean="0">
                <a:latin typeface="Arial" pitchFamily="34" charset="0"/>
                <a:cs typeface="Arial" pitchFamily="34" charset="0"/>
              </a:rPr>
              <a:t>g de crème fleurette </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rouleau de pâte feuilletée</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cuire les pommes de terre en robe des champs.</a:t>
            </a:r>
            <a:br>
              <a:rPr lang="fr-FR" sz="800" dirty="0" smtClean="0">
                <a:latin typeface="Arial" pitchFamily="34" charset="0"/>
                <a:cs typeface="Arial" pitchFamily="34" charset="0"/>
              </a:rPr>
            </a:br>
            <a:r>
              <a:rPr lang="fr-FR" sz="800" dirty="0" smtClean="0">
                <a:latin typeface="Arial" pitchFamily="34" charset="0"/>
                <a:cs typeface="Arial" pitchFamily="34" charset="0"/>
              </a:rPr>
              <a:t>Émincez l'oignon et faites-le revenir dans un peu d'huile avec les lardons.</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les poireaux coupés en petits tronçons (environ 1 cm) et un peu d'eau. </a:t>
            </a:r>
            <a:br>
              <a:rPr lang="fr-FR" sz="800" dirty="0" smtClean="0">
                <a:latin typeface="Arial" pitchFamily="34" charset="0"/>
                <a:cs typeface="Arial" pitchFamily="34" charset="0"/>
              </a:rPr>
            </a:br>
            <a:r>
              <a:rPr lang="fr-FR" sz="800" dirty="0" smtClean="0">
                <a:latin typeface="Arial" pitchFamily="34" charset="0"/>
                <a:cs typeface="Arial" pitchFamily="34" charset="0"/>
              </a:rPr>
              <a:t>Laissez à feu moyen jusqu'à ce que les poireaux soient cuits.</a:t>
            </a:r>
            <a:br>
              <a:rPr lang="fr-FR" sz="800" dirty="0" smtClean="0">
                <a:latin typeface="Arial" pitchFamily="34" charset="0"/>
                <a:cs typeface="Arial" pitchFamily="34" charset="0"/>
              </a:rPr>
            </a:br>
            <a:r>
              <a:rPr lang="fr-FR" sz="800" dirty="0" smtClean="0">
                <a:latin typeface="Arial" pitchFamily="34" charset="0"/>
                <a:cs typeface="Arial" pitchFamily="34" charset="0"/>
              </a:rPr>
              <a:t>Pendant ce temps, épluchez les pommes de terre. </a:t>
            </a:r>
            <a:br>
              <a:rPr lang="fr-FR" sz="800" dirty="0" smtClean="0">
                <a:latin typeface="Arial" pitchFamily="34" charset="0"/>
                <a:cs typeface="Arial" pitchFamily="34" charset="0"/>
              </a:rPr>
            </a:br>
            <a:r>
              <a:rPr lang="fr-FR" sz="800" dirty="0" smtClean="0">
                <a:latin typeface="Arial" pitchFamily="34" charset="0"/>
                <a:cs typeface="Arial" pitchFamily="34" charset="0"/>
              </a:rPr>
              <a:t>Une fois les poireaux cuits, ajouter les pommes de terres coupées en rondelles, les œufs et la crème.</a:t>
            </a:r>
            <a:br>
              <a:rPr lang="fr-FR" sz="800" dirty="0" smtClean="0">
                <a:latin typeface="Arial" pitchFamily="34" charset="0"/>
                <a:cs typeface="Arial" pitchFamily="34" charset="0"/>
              </a:rPr>
            </a:br>
            <a:r>
              <a:rPr lang="fr-FR" sz="800" dirty="0" smtClean="0">
                <a:latin typeface="Arial" pitchFamily="34" charset="0"/>
                <a:cs typeface="Arial" pitchFamily="34" charset="0"/>
              </a:rPr>
              <a:t>Salez, poivrez, puis mélangez le tout.</a:t>
            </a:r>
            <a:br>
              <a:rPr lang="fr-FR" sz="800" dirty="0" smtClean="0">
                <a:latin typeface="Arial" pitchFamily="34" charset="0"/>
                <a:cs typeface="Arial" pitchFamily="34" charset="0"/>
              </a:rPr>
            </a:br>
            <a:r>
              <a:rPr lang="fr-FR" sz="800" dirty="0" smtClean="0">
                <a:latin typeface="Arial" pitchFamily="34" charset="0"/>
                <a:cs typeface="Arial" pitchFamily="34" charset="0"/>
              </a:rPr>
              <a:t>Étalez la pâte feuilletée sur la plaque du four beurrée ou chemisée de papier et versez l'appareil au milieu de la pâte sur toute la longueur. </a:t>
            </a:r>
            <a:br>
              <a:rPr lang="fr-FR" sz="800" dirty="0" smtClean="0">
                <a:latin typeface="Arial" pitchFamily="34" charset="0"/>
                <a:cs typeface="Arial" pitchFamily="34" charset="0"/>
              </a:rPr>
            </a:br>
            <a:r>
              <a:rPr lang="fr-FR" sz="800" dirty="0" smtClean="0">
                <a:latin typeface="Arial" pitchFamily="34" charset="0"/>
                <a:cs typeface="Arial" pitchFamily="34" charset="0"/>
              </a:rPr>
              <a:t>Rabattez d'abord les deux longs côtés et soudez avec un peu d'eau, puis rabattez les deux côtés courts et là aussi, souder la pâte avec un peu d'eau. </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cuire à four préchauffé à 220°C pendant 20 à 25 minutes. </a:t>
            </a:r>
            <a:br>
              <a:rPr lang="fr-FR" sz="800" dirty="0" smtClean="0">
                <a:latin typeface="Arial" pitchFamily="34" charset="0"/>
                <a:cs typeface="Arial" pitchFamily="34" charset="0"/>
              </a:rPr>
            </a:br>
            <a:r>
              <a:rPr lang="fr-FR" sz="800" dirty="0" smtClean="0">
                <a:latin typeface="Arial" pitchFamily="34" charset="0"/>
                <a:cs typeface="Arial" pitchFamily="34" charset="0"/>
              </a:rPr>
              <a:t>Servez avec une salade verte bien assaisonnée.</a:t>
            </a:r>
          </a:p>
          <a:p>
            <a:endParaRPr lang="fr-FR" sz="800" dirty="0">
              <a:latin typeface="Arial" pitchFamily="34" charset="0"/>
              <a:cs typeface="Arial" pitchFamily="34" charset="0"/>
            </a:endParaRPr>
          </a:p>
        </p:txBody>
      </p:sp>
      <p:pic>
        <p:nvPicPr>
          <p:cNvPr id="9" name="Picture 5" descr="http://t2.gstatic.com/images?q=tbn:ANd9GcSODVm3kOhQupuwwp2MkWaY64Tms7OlvMGjBzEJBcEpnysVXTtA"/>
          <p:cNvPicPr>
            <a:picLocks noChangeAspect="1" noChangeArrowheads="1"/>
          </p:cNvPicPr>
          <p:nvPr/>
        </p:nvPicPr>
        <p:blipFill>
          <a:blip r:embed="rId4" cstate="print"/>
          <a:srcRect/>
          <a:stretch>
            <a:fillRect/>
          </a:stretch>
        </p:blipFill>
        <p:spPr bwMode="auto">
          <a:xfrm>
            <a:off x="5796136" y="404664"/>
            <a:ext cx="1116000" cy="1116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POIREAUX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JAMBONNEAU À LA FONDUE DE POIREAUX</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a:t>
            </a:r>
            <a:r>
              <a:rPr lang="fr-FR" sz="800" dirty="0" smtClean="0">
                <a:latin typeface="Arial" pitchFamily="34" charset="0"/>
                <a:cs typeface="Arial" pitchFamily="34" charset="0"/>
              </a:rPr>
              <a:t>1 jambonneau</a:t>
            </a:r>
            <a:br>
              <a:rPr lang="fr-FR" sz="800" dirty="0" smtClean="0">
                <a:latin typeface="Arial" pitchFamily="34" charset="0"/>
                <a:cs typeface="Arial" pitchFamily="34" charset="0"/>
              </a:rPr>
            </a:br>
            <a:r>
              <a:rPr lang="fr-FR" sz="800" dirty="0" smtClean="0">
                <a:latin typeface="Arial" pitchFamily="34" charset="0"/>
                <a:cs typeface="Arial" pitchFamily="34" charset="0"/>
              </a:rPr>
              <a:t> 		- 1 kg de poireaux</a:t>
            </a:r>
            <a:br>
              <a:rPr lang="fr-FR" sz="800" dirty="0" smtClean="0">
                <a:latin typeface="Arial" pitchFamily="34" charset="0"/>
                <a:cs typeface="Arial" pitchFamily="34" charset="0"/>
              </a:rPr>
            </a:br>
            <a:r>
              <a:rPr lang="fr-FR" sz="800" dirty="0" smtClean="0">
                <a:latin typeface="Arial" pitchFamily="34" charset="0"/>
                <a:cs typeface="Arial" pitchFamily="34" charset="0"/>
              </a:rPr>
              <a:t> 		- 30 cl de vin blanc sec</a:t>
            </a:r>
            <a:br>
              <a:rPr lang="fr-FR" sz="800" dirty="0" smtClean="0">
                <a:latin typeface="Arial" pitchFamily="34" charset="0"/>
                <a:cs typeface="Arial" pitchFamily="34" charset="0"/>
              </a:rPr>
            </a:br>
            <a:r>
              <a:rPr lang="fr-FR" sz="800" dirty="0" smtClean="0">
                <a:latin typeface="Arial" pitchFamily="34" charset="0"/>
                <a:cs typeface="Arial" pitchFamily="34" charset="0"/>
              </a:rPr>
              <a:t> 		- 30 cl de bouillon</a:t>
            </a:r>
            <a:br>
              <a:rPr lang="fr-FR" sz="800" dirty="0" smtClean="0">
                <a:latin typeface="Arial" pitchFamily="34" charset="0"/>
                <a:cs typeface="Arial" pitchFamily="34" charset="0"/>
              </a:rPr>
            </a:br>
            <a:r>
              <a:rPr lang="fr-FR" sz="800" dirty="0" smtClean="0">
                <a:latin typeface="Arial" pitchFamily="34" charset="0"/>
                <a:cs typeface="Arial" pitchFamily="34" charset="0"/>
              </a:rPr>
              <a:t> 		- 60 g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soupe de moutarde</a:t>
            </a:r>
            <a:br>
              <a:rPr lang="fr-FR" sz="800" dirty="0" smtClean="0">
                <a:latin typeface="Arial" pitchFamily="34" charset="0"/>
                <a:cs typeface="Arial" pitchFamily="34" charset="0"/>
              </a:rPr>
            </a:br>
            <a:r>
              <a:rPr lang="fr-FR" sz="800" dirty="0" smtClean="0">
                <a:latin typeface="Arial" pitchFamily="34" charset="0"/>
                <a:cs typeface="Arial" pitchFamily="34" charset="0"/>
              </a:rPr>
              <a:t> 		- 2 clous de girofle</a:t>
            </a:r>
            <a:br>
              <a:rPr lang="fr-FR" sz="800" dirty="0" smtClean="0">
                <a:latin typeface="Arial" pitchFamily="34" charset="0"/>
                <a:cs typeface="Arial" pitchFamily="34" charset="0"/>
              </a:rPr>
            </a:br>
            <a:r>
              <a:rPr lang="fr-FR" sz="800" dirty="0" smtClean="0">
                <a:latin typeface="Arial" pitchFamily="34" charset="0"/>
                <a:cs typeface="Arial" pitchFamily="34" charset="0"/>
              </a:rPr>
              <a:t> 		- thym, laurier,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dorer le jambonneau dans une cocotte avec le beurre chaud.</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les poireaux épluchés et coupés en morceaux et les clous de girofle, le thym, le laurier.</a:t>
            </a:r>
            <a:br>
              <a:rPr lang="fr-FR" sz="800" dirty="0" smtClean="0">
                <a:latin typeface="Arial" pitchFamily="34" charset="0"/>
                <a:cs typeface="Arial" pitchFamily="34" charset="0"/>
              </a:rPr>
            </a:br>
            <a:r>
              <a:rPr lang="fr-FR" sz="800" dirty="0" smtClean="0">
                <a:latin typeface="Arial" pitchFamily="34" charset="0"/>
                <a:cs typeface="Arial" pitchFamily="34" charset="0"/>
              </a:rPr>
              <a:t>Salez, poivrez et mouillez de vin blanc sec et de bouillon à hauteur.</a:t>
            </a:r>
            <a:br>
              <a:rPr lang="fr-FR" sz="800" dirty="0" smtClean="0">
                <a:latin typeface="Arial" pitchFamily="34" charset="0"/>
                <a:cs typeface="Arial" pitchFamily="34" charset="0"/>
              </a:rPr>
            </a:br>
            <a:r>
              <a:rPr lang="fr-FR" sz="800" dirty="0" smtClean="0">
                <a:latin typeface="Arial" pitchFamily="34" charset="0"/>
                <a:cs typeface="Arial" pitchFamily="34" charset="0"/>
              </a:rPr>
              <a:t>Laissez cuire 2 h à feu doux.</a:t>
            </a:r>
            <a:br>
              <a:rPr lang="fr-FR" sz="800" dirty="0" smtClean="0">
                <a:latin typeface="Arial" pitchFamily="34" charset="0"/>
                <a:cs typeface="Arial" pitchFamily="34" charset="0"/>
              </a:rPr>
            </a:br>
            <a:r>
              <a:rPr lang="fr-FR" sz="800" dirty="0" smtClean="0">
                <a:latin typeface="Arial" pitchFamily="34" charset="0"/>
                <a:cs typeface="Arial" pitchFamily="34" charset="0"/>
              </a:rPr>
              <a:t>Retirez la viande et les légumes de la cocotte, ajoutez la moutarde dans la cocotte et faites bouillir quelques minutes.</a:t>
            </a:r>
            <a:br>
              <a:rPr lang="fr-FR" sz="800" dirty="0" smtClean="0">
                <a:latin typeface="Arial" pitchFamily="34" charset="0"/>
                <a:cs typeface="Arial" pitchFamily="34" charset="0"/>
              </a:rPr>
            </a:br>
            <a:r>
              <a:rPr lang="fr-FR" sz="800" dirty="0" smtClean="0">
                <a:latin typeface="Arial" pitchFamily="34" charset="0"/>
                <a:cs typeface="Arial" pitchFamily="34" charset="0"/>
              </a:rPr>
              <a:t>Nappez le jambonneau de sauce et servez le reste en saucière.</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TARTE AUX POIREAUX </a:t>
            </a:r>
            <a:r>
              <a:rPr lang="fr-FR" sz="800" b="1" dirty="0" smtClean="0">
                <a:latin typeface="Arial" pitchFamily="34" charset="0"/>
                <a:cs typeface="Arial" pitchFamily="34" charset="0"/>
              </a:rPr>
              <a:t>À </a:t>
            </a:r>
            <a:r>
              <a:rPr lang="fr-FR" sz="800" b="1" dirty="0" smtClean="0">
                <a:latin typeface="Arial" pitchFamily="34" charset="0"/>
                <a:cs typeface="Arial" pitchFamily="34" charset="0"/>
              </a:rPr>
              <a:t>LA BÉCHAMEL </a:t>
            </a:r>
            <a:br>
              <a:rPr lang="fr-FR" sz="800" b="1" dirty="0" smtClean="0">
                <a:latin typeface="Arial" pitchFamily="34" charset="0"/>
                <a:cs typeface="Arial" pitchFamily="34" charset="0"/>
              </a:rPr>
            </a:br>
            <a:r>
              <a:rPr lang="fr-FR" sz="800" dirty="0" smtClean="0">
                <a:latin typeface="Arial" pitchFamily="34" charset="0"/>
                <a:cs typeface="Arial" pitchFamily="34" charset="0"/>
              </a:rPr>
              <a:t>Ingrédients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- 1 pâte feuilletée</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5 ou 6 poireaux </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2 cuillères à soupe bombées de farine</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25 cl de lait, 2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40 g de beurre ou de margarine</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2 cuillères à soupe de crème fraîche</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50 g de gruyère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Laver les poireaux et les fendre en 4 pour enlever la terre.</a:t>
            </a:r>
            <a:br>
              <a:rPr lang="fr-FR" sz="800" dirty="0" smtClean="0">
                <a:latin typeface="Arial" pitchFamily="34" charset="0"/>
                <a:cs typeface="Arial" pitchFamily="34" charset="0"/>
              </a:rPr>
            </a:br>
            <a:r>
              <a:rPr lang="fr-FR" sz="800" dirty="0" smtClean="0">
                <a:latin typeface="Arial" pitchFamily="34" charset="0"/>
                <a:cs typeface="Arial" pitchFamily="34" charset="0"/>
              </a:rPr>
              <a:t>Faire fondre la matière grasse et ajouter les poireaux coupés en morceaux, ajouter le sel et le poivre et couvrir jusqu'à ce qu'ils soient cuits (environ 10 min).</a:t>
            </a:r>
            <a:br>
              <a:rPr lang="fr-FR" sz="800" dirty="0" smtClean="0">
                <a:latin typeface="Arial" pitchFamily="34" charset="0"/>
                <a:cs typeface="Arial" pitchFamily="34" charset="0"/>
              </a:rPr>
            </a:br>
            <a:r>
              <a:rPr lang="fr-FR" sz="800" dirty="0" smtClean="0">
                <a:latin typeface="Arial" pitchFamily="34" charset="0"/>
                <a:cs typeface="Arial" pitchFamily="34" charset="0"/>
              </a:rPr>
              <a:t>Saupoudrer de farine et ajouter le lait, remettre sur le feu pour faire épaissir.</a:t>
            </a:r>
            <a:br>
              <a:rPr lang="fr-FR" sz="800" dirty="0" smtClean="0">
                <a:latin typeface="Arial" pitchFamily="34" charset="0"/>
                <a:cs typeface="Arial" pitchFamily="34" charset="0"/>
              </a:rPr>
            </a:br>
            <a:r>
              <a:rPr lang="fr-FR" sz="800" dirty="0" smtClean="0">
                <a:latin typeface="Arial" pitchFamily="34" charset="0"/>
                <a:cs typeface="Arial" pitchFamily="34" charset="0"/>
              </a:rPr>
              <a:t>Hors du feu ajouter les 2 œufs battus mélangés à la crème fraîche, étendre la pâte dans un moule à tarte et verser les poireaux.</a:t>
            </a:r>
            <a:br>
              <a:rPr lang="fr-FR" sz="800" dirty="0" smtClean="0">
                <a:latin typeface="Arial" pitchFamily="34" charset="0"/>
                <a:cs typeface="Arial" pitchFamily="34" charset="0"/>
              </a:rPr>
            </a:br>
            <a:r>
              <a:rPr lang="fr-FR" sz="800" dirty="0" smtClean="0">
                <a:latin typeface="Arial" pitchFamily="34" charset="0"/>
                <a:cs typeface="Arial" pitchFamily="34" charset="0"/>
              </a:rPr>
              <a:t>Parsemer de gruyère râpé et faire cuire 30 min à 210°C (thermostat 7).</a:t>
            </a:r>
            <a:endParaRPr lang="fr-FR" sz="800" b="1"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2.gstatic.com/images?q=tbn:ANd9GcSODVm3kOhQupuwwp2MkWaY64Tms7OlvMGjBzEJBcEpnysVXTtA"/>
          <p:cNvPicPr>
            <a:picLocks noChangeAspect="1" noChangeArrowheads="1"/>
          </p:cNvPicPr>
          <p:nvPr/>
        </p:nvPicPr>
        <p:blipFill>
          <a:blip r:embed="rId4" cstate="print"/>
          <a:srcRect/>
          <a:stretch>
            <a:fillRect/>
          </a:stretch>
        </p:blipFill>
        <p:spPr bwMode="auto">
          <a:xfrm>
            <a:off x="5796136" y="404664"/>
            <a:ext cx="1116000" cy="1116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POIREAUX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6</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CRÊPES FOURRÉES À LA FONDUE DE POIREAUX </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a:t>
            </a:r>
            <a:r>
              <a:rPr lang="fr-FR" sz="800" dirty="0" smtClean="0">
                <a:latin typeface="Arial" pitchFamily="34" charset="0"/>
                <a:cs typeface="Arial" pitchFamily="34" charset="0"/>
              </a:rPr>
              <a:t>	- </a:t>
            </a:r>
            <a:r>
              <a:rPr lang="fr-FR" sz="800" dirty="0" smtClean="0">
                <a:latin typeface="Arial" pitchFamily="34" charset="0"/>
                <a:cs typeface="Arial" pitchFamily="34" charset="0"/>
              </a:rPr>
              <a:t>800 g de fondue de poireaux</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2 tranches de jambon blanc ou fumé</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100 g de comté ou de reblochon</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1/4 de litre de béchamel</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80 g de gruyère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1 jaune d'œuf</a:t>
            </a:r>
            <a:br>
              <a:rPr lang="fr-FR" sz="800" dirty="0" smtClean="0">
                <a:latin typeface="Arial" pitchFamily="34" charset="0"/>
                <a:cs typeface="Arial" pitchFamily="34" charset="0"/>
              </a:rPr>
            </a:br>
            <a:r>
              <a:rPr lang="fr-FR" sz="800" dirty="0" smtClean="0">
                <a:latin typeface="Arial" pitchFamily="34" charset="0"/>
                <a:cs typeface="Arial" pitchFamily="34" charset="0"/>
              </a:rPr>
              <a:t>Pâte à crêpes :	- 125 g de farine</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25 cl de lait</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2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une pincée de sel, </a:t>
            </a:r>
            <a:r>
              <a:rPr lang="fr-FR" sz="800" dirty="0" smtClean="0">
                <a:latin typeface="Arial" pitchFamily="34" charset="0"/>
                <a:cs typeface="Arial" pitchFamily="34" charset="0"/>
              </a:rPr>
              <a:t>poivre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noix </a:t>
            </a:r>
            <a:r>
              <a:rPr lang="fr-FR" sz="800" dirty="0" smtClean="0">
                <a:latin typeface="Arial" pitchFamily="34" charset="0"/>
                <a:cs typeface="Arial" pitchFamily="34" charset="0"/>
              </a:rPr>
              <a:t>de muscade</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40 g de gruyère râpé et un jaune d'œuf à la béchamel, lier la fondue de poireaux avec la sauce Mornay ainsi obtenue.</a:t>
            </a:r>
            <a:br>
              <a:rPr lang="fr-FR" sz="800" dirty="0" smtClean="0">
                <a:latin typeface="Arial" pitchFamily="34" charset="0"/>
                <a:cs typeface="Arial" pitchFamily="34" charset="0"/>
              </a:rPr>
            </a:br>
            <a:r>
              <a:rPr lang="fr-FR" sz="800" dirty="0" smtClean="0">
                <a:latin typeface="Arial" pitchFamily="34" charset="0"/>
                <a:cs typeface="Arial" pitchFamily="34" charset="0"/>
              </a:rPr>
              <a:t>Réaliser la pâte à crêpes et faire cuire 8 crêpes.</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les tranches de jambon et le comté en dés; les ajouter à la fondue de poireaux.</a:t>
            </a:r>
            <a:br>
              <a:rPr lang="fr-FR" sz="800" dirty="0" smtClean="0">
                <a:latin typeface="Arial" pitchFamily="34" charset="0"/>
                <a:cs typeface="Arial" pitchFamily="34" charset="0"/>
              </a:rPr>
            </a:br>
            <a:r>
              <a:rPr lang="fr-FR" sz="800" dirty="0" smtClean="0">
                <a:latin typeface="Arial" pitchFamily="34" charset="0"/>
                <a:cs typeface="Arial" pitchFamily="34" charset="0"/>
              </a:rPr>
              <a:t>Farcir les crêpes de cette préparation, les rouler, les déposer dans un plat à four.</a:t>
            </a:r>
            <a:br>
              <a:rPr lang="fr-FR" sz="800" dirty="0" smtClean="0">
                <a:latin typeface="Arial" pitchFamily="34" charset="0"/>
                <a:cs typeface="Arial" pitchFamily="34" charset="0"/>
              </a:rPr>
            </a:br>
            <a:r>
              <a:rPr lang="fr-FR" sz="800" dirty="0" smtClean="0">
                <a:latin typeface="Arial" pitchFamily="34" charset="0"/>
                <a:cs typeface="Arial" pitchFamily="34" charset="0"/>
              </a:rPr>
              <a:t>Les parsemer avec le reste de gruyère râpé, et les faire gratiner quelques minutes à four chaud.</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FONDUE DE POIREAUX FACILE </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a:t>
            </a:r>
            <a:r>
              <a:rPr lang="fr-FR" sz="800" dirty="0" smtClean="0">
                <a:latin typeface="Arial" pitchFamily="34" charset="0"/>
                <a:cs typeface="Arial" pitchFamily="34" charset="0"/>
              </a:rPr>
              <a:t>:-</a:t>
            </a:r>
            <a:r>
              <a:rPr lang="fr-FR" sz="800" dirty="0" smtClean="0">
                <a:latin typeface="Arial" pitchFamily="34" charset="0"/>
                <a:cs typeface="Arial" pitchFamily="34" charset="0"/>
              </a:rPr>
              <a:t>	- 1 kg de poireaux</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60 g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3 cuillères à soupe de crème fraîche</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Éplucher les poireaux en supprimant les 3/4 du vert; les fendre en deux, et les laver abondamment à l'eau courante.</a:t>
            </a:r>
            <a:br>
              <a:rPr lang="fr-FR" sz="800" dirty="0" smtClean="0">
                <a:latin typeface="Arial" pitchFamily="34" charset="0"/>
                <a:cs typeface="Arial" pitchFamily="34" charset="0"/>
              </a:rPr>
            </a:br>
            <a:r>
              <a:rPr lang="fr-FR" sz="800" dirty="0" smtClean="0">
                <a:latin typeface="Arial" pitchFamily="34" charset="0"/>
                <a:cs typeface="Arial" pitchFamily="34" charset="0"/>
              </a:rPr>
              <a:t>Ensuite, les émincer finement.</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casserole, faire fondre le beurre, ajouter les poireaux émincés, saler et poivrer.</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cuire sur feu doux, et à couvert, entre 10 à 15 min selon le degré de cuisson désiré.</a:t>
            </a:r>
            <a:br>
              <a:rPr lang="fr-FR" sz="800" dirty="0" smtClean="0">
                <a:latin typeface="Arial" pitchFamily="34" charset="0"/>
                <a:cs typeface="Arial" pitchFamily="34" charset="0"/>
              </a:rPr>
            </a:br>
            <a:r>
              <a:rPr lang="fr-FR" sz="800" dirty="0" smtClean="0">
                <a:latin typeface="Arial" pitchFamily="34" charset="0"/>
                <a:cs typeface="Arial" pitchFamily="34" charset="0"/>
              </a:rPr>
              <a:t>En fin de cuisson, ajouter la crème fraîche puis porter à ébullition 1 min.</a:t>
            </a:r>
            <a:br>
              <a:rPr lang="fr-FR" sz="800" dirty="0" smtClean="0">
                <a:latin typeface="Arial" pitchFamily="34" charset="0"/>
                <a:cs typeface="Arial" pitchFamily="34" charset="0"/>
              </a:rPr>
            </a:br>
            <a:r>
              <a:rPr lang="fr-FR" sz="800" i="1" dirty="0" smtClean="0">
                <a:latin typeface="Arial" pitchFamily="34" charset="0"/>
                <a:cs typeface="Arial" pitchFamily="34" charset="0"/>
              </a:rPr>
              <a:t>C'est un régal, pour accompagner le  poisson. On peut également  rajouter des petits lardons ou des dés de jambon pour en faire un plat complet.</a:t>
            </a:r>
            <a:br>
              <a:rPr lang="fr-FR" sz="800" i="1" dirty="0" smtClean="0">
                <a:latin typeface="Arial" pitchFamily="34" charset="0"/>
                <a:cs typeface="Arial" pitchFamily="34" charset="0"/>
              </a:rPr>
            </a:br>
            <a:endParaRPr lang="fr-FR" sz="800" dirty="0">
              <a:latin typeface="Arial" pitchFamily="34" charset="0"/>
              <a:cs typeface="Arial" pitchFamily="34" charset="0"/>
            </a:endParaRPr>
          </a:p>
        </p:txBody>
      </p:sp>
      <p:pic>
        <p:nvPicPr>
          <p:cNvPr id="9" name="Picture 5" descr="http://t2.gstatic.com/images?q=tbn:ANd9GcSODVm3kOhQupuwwp2MkWaY64Tms7OlvMGjBzEJBcEpnysVXTtA"/>
          <p:cNvPicPr>
            <a:picLocks noChangeAspect="1" noChangeArrowheads="1"/>
          </p:cNvPicPr>
          <p:nvPr/>
        </p:nvPicPr>
        <p:blipFill>
          <a:blip r:embed="rId4" cstate="print"/>
          <a:srcRect/>
          <a:stretch>
            <a:fillRect/>
          </a:stretch>
        </p:blipFill>
        <p:spPr bwMode="auto">
          <a:xfrm>
            <a:off x="5796136" y="404664"/>
            <a:ext cx="1116000" cy="1116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POIREAUX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7</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TERRINE DE THON AU COULIS DE POIREAUX </a:t>
            </a:r>
            <a:br>
              <a:rPr lang="fr-FR" sz="800" b="1" dirty="0" smtClean="0">
                <a:latin typeface="Arial" pitchFamily="34" charset="0"/>
                <a:cs typeface="Arial" pitchFamily="34" charset="0"/>
              </a:rPr>
            </a:br>
            <a:r>
              <a:rPr lang="fr-FR" sz="800" dirty="0" smtClean="0">
                <a:latin typeface="Arial" pitchFamily="34" charset="0"/>
                <a:cs typeface="Arial" pitchFamily="34" charset="0"/>
              </a:rPr>
              <a:t>Ingrédients :	</a:t>
            </a:r>
            <a:r>
              <a:rPr lang="fr-FR" sz="800" dirty="0" smtClean="0">
                <a:latin typeface="Arial" pitchFamily="34" charset="0"/>
                <a:cs typeface="Arial" pitchFamily="34" charset="0"/>
              </a:rPr>
              <a:t>	- </a:t>
            </a:r>
            <a:r>
              <a:rPr lang="fr-FR" sz="800" dirty="0" smtClean="0">
                <a:latin typeface="Arial" pitchFamily="34" charset="0"/>
                <a:cs typeface="Arial" pitchFamily="34" charset="0"/>
              </a:rPr>
              <a:t>6 gros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500 g de crème fraîche épaisse</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4 beaux poireaux</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2 boîtes moyennes de thon au naturel</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persil, ciboulette</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câpres (facultatif) </a:t>
            </a:r>
            <a:br>
              <a:rPr lang="fr-FR" sz="800" dirty="0" smtClean="0">
                <a:latin typeface="Arial" pitchFamily="34" charset="0"/>
                <a:cs typeface="Arial" pitchFamily="34" charset="0"/>
              </a:rPr>
            </a:br>
            <a:r>
              <a:rPr lang="fr-FR" sz="800" dirty="0" smtClean="0">
                <a:latin typeface="Arial" pitchFamily="34" charset="0"/>
                <a:cs typeface="Arial" pitchFamily="34" charset="0"/>
              </a:rPr>
              <a:t>A faire 2 jours avant : elle prend alors plus de goût (ou au moins la veille).</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les poireaux en rondelles (laisser du vert pour la couleur).</a:t>
            </a:r>
            <a:br>
              <a:rPr lang="fr-FR" sz="800" dirty="0" smtClean="0">
                <a:latin typeface="Arial" pitchFamily="34" charset="0"/>
                <a:cs typeface="Arial" pitchFamily="34" charset="0"/>
              </a:rPr>
            </a:br>
            <a:r>
              <a:rPr lang="fr-FR" sz="800" dirty="0" smtClean="0">
                <a:latin typeface="Arial" pitchFamily="34" charset="0"/>
                <a:cs typeface="Arial" pitchFamily="34" charset="0"/>
              </a:rPr>
              <a:t>Bien les laver, puis les faire fondre à couvert avec du beurre sans les faire dorer.</a:t>
            </a:r>
            <a:br>
              <a:rPr lang="fr-FR" sz="800" dirty="0" smtClean="0">
                <a:latin typeface="Arial" pitchFamily="34" charset="0"/>
                <a:cs typeface="Arial" pitchFamily="34" charset="0"/>
              </a:rPr>
            </a:br>
            <a:r>
              <a:rPr lang="fr-FR" sz="800" dirty="0" smtClean="0">
                <a:latin typeface="Arial" pitchFamily="34" charset="0"/>
                <a:cs typeface="Arial" pitchFamily="34" charset="0"/>
              </a:rPr>
              <a:t>Pendant ce temps, mettre dans le mixer 250g de crème, les 2 boîtes de thon, les herbes, les œufs,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Mixer et ajouter les câpres sans les mixer.</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dans un moule beurré au four au bain marie 30/40 min (c'est cuit quand une lame de couteau en ressort à peine mouillée).</a:t>
            </a:r>
            <a:br>
              <a:rPr lang="fr-FR" sz="800" dirty="0" smtClean="0">
                <a:latin typeface="Arial" pitchFamily="34" charset="0"/>
                <a:cs typeface="Arial" pitchFamily="34" charset="0"/>
              </a:rPr>
            </a:br>
            <a:r>
              <a:rPr lang="fr-FR" sz="800" dirty="0" smtClean="0">
                <a:latin typeface="Arial" pitchFamily="34" charset="0"/>
                <a:cs typeface="Arial" pitchFamily="34" charset="0"/>
              </a:rPr>
              <a:t>Couvrir pendant la cuisson d’un papier alu, si le dessus dore trop.</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Mixer </a:t>
            </a:r>
            <a:r>
              <a:rPr lang="fr-FR" sz="800" dirty="0" smtClean="0">
                <a:latin typeface="Arial" pitchFamily="34" charset="0"/>
                <a:cs typeface="Arial" pitchFamily="34" charset="0"/>
              </a:rPr>
              <a:t>les poireaux avec les autres 250 g de crème, sel et poivre.</a:t>
            </a:r>
            <a:br>
              <a:rPr lang="fr-FR" sz="800" dirty="0" smtClean="0">
                <a:latin typeface="Arial" pitchFamily="34" charset="0"/>
                <a:cs typeface="Arial" pitchFamily="34" charset="0"/>
              </a:rPr>
            </a:b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Au </a:t>
            </a:r>
            <a:r>
              <a:rPr lang="fr-FR" sz="800" dirty="0" smtClean="0">
                <a:latin typeface="Arial" pitchFamily="34" charset="0"/>
                <a:cs typeface="Arial" pitchFamily="34" charset="0"/>
              </a:rPr>
              <a:t>moment de servir, démouler la terrine et la passer au four ou au micro ondes pour la tiédir.</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chauffer le mélange crème/poireaux, étaler sur une tranche de terrine.</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à l'assiette et décorer (c'est plus joli) de quelques brin de ciboulette et/ou de tomates en petits morceaux...</a:t>
            </a:r>
            <a:endParaRPr lang="fr-FR" sz="800" b="1"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GRATIN POIREAUX - </a:t>
            </a:r>
            <a:r>
              <a:rPr lang="fr-FR" sz="800" b="1" dirty="0" smtClean="0">
                <a:latin typeface="Arial" pitchFamily="34" charset="0"/>
                <a:cs typeface="Arial" pitchFamily="34" charset="0"/>
              </a:rPr>
              <a:t>POMMES </a:t>
            </a:r>
            <a:r>
              <a:rPr lang="fr-FR" sz="800" b="1" dirty="0" smtClean="0">
                <a:latin typeface="Arial" pitchFamily="34" charset="0"/>
                <a:cs typeface="Arial" pitchFamily="34" charset="0"/>
              </a:rPr>
              <a:t>DE TERRE </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(pour 2 personnes) :</a:t>
            </a:r>
            <a:br>
              <a:rPr lang="fr-FR" sz="800" dirty="0" smtClean="0">
                <a:latin typeface="Arial" pitchFamily="34" charset="0"/>
                <a:cs typeface="Arial" pitchFamily="34" charset="0"/>
              </a:rPr>
            </a:br>
            <a:r>
              <a:rPr lang="fr-FR" sz="800" dirty="0" smtClean="0">
                <a:latin typeface="Arial" pitchFamily="34" charset="0"/>
                <a:cs typeface="Arial" pitchFamily="34" charset="0"/>
              </a:rPr>
              <a:t> 		- 3 blancs de poireaux</a:t>
            </a:r>
            <a:br>
              <a:rPr lang="fr-FR" sz="800" dirty="0" smtClean="0">
                <a:latin typeface="Arial" pitchFamily="34" charset="0"/>
                <a:cs typeface="Arial" pitchFamily="34" charset="0"/>
              </a:rPr>
            </a:br>
            <a:r>
              <a:rPr lang="fr-FR" sz="800" dirty="0" smtClean="0">
                <a:latin typeface="Arial" pitchFamily="34" charset="0"/>
                <a:cs typeface="Arial" pitchFamily="34" charset="0"/>
              </a:rPr>
              <a:t> 		- 2 pommes de terre</a:t>
            </a:r>
            <a:br>
              <a:rPr lang="fr-FR" sz="800" dirty="0" smtClean="0">
                <a:latin typeface="Arial" pitchFamily="34" charset="0"/>
                <a:cs typeface="Arial" pitchFamily="34" charset="0"/>
              </a:rPr>
            </a:br>
            <a:r>
              <a:rPr lang="fr-FR" sz="800" dirty="0" smtClean="0">
                <a:latin typeface="Arial" pitchFamily="34" charset="0"/>
                <a:cs typeface="Arial" pitchFamily="34" charset="0"/>
              </a:rPr>
              <a:t> 		- 2 tranches de jambon</a:t>
            </a:r>
            <a:br>
              <a:rPr lang="fr-FR" sz="800" dirty="0" smtClean="0">
                <a:latin typeface="Arial" pitchFamily="34" charset="0"/>
                <a:cs typeface="Arial" pitchFamily="34" charset="0"/>
              </a:rPr>
            </a:br>
            <a:r>
              <a:rPr lang="fr-FR" sz="800" dirty="0" smtClean="0">
                <a:latin typeface="Arial" pitchFamily="34" charset="0"/>
                <a:cs typeface="Arial" pitchFamily="34" charset="0"/>
              </a:rPr>
              <a:t> 		- 1 œuf</a:t>
            </a:r>
            <a:br>
              <a:rPr lang="fr-FR" sz="800" dirty="0" smtClean="0">
                <a:latin typeface="Arial" pitchFamily="34" charset="0"/>
                <a:cs typeface="Arial" pitchFamily="34" charset="0"/>
              </a:rPr>
            </a:br>
            <a:r>
              <a:rPr lang="fr-FR" sz="800" dirty="0" smtClean="0">
                <a:latin typeface="Arial" pitchFamily="34" charset="0"/>
                <a:cs typeface="Arial" pitchFamily="34" charset="0"/>
              </a:rPr>
              <a:t> 		- 20 cl de crème liquide</a:t>
            </a:r>
            <a:br>
              <a:rPr lang="fr-FR" sz="800" dirty="0" smtClean="0">
                <a:latin typeface="Arial" pitchFamily="34" charset="0"/>
                <a:cs typeface="Arial" pitchFamily="34" charset="0"/>
              </a:rPr>
            </a:br>
            <a:r>
              <a:rPr lang="fr-FR" sz="800" dirty="0" smtClean="0">
                <a:latin typeface="Arial" pitchFamily="34" charset="0"/>
                <a:cs typeface="Arial" pitchFamily="34" charset="0"/>
              </a:rPr>
              <a:t> 		-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 		- gruyère râpé pour gratiner</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cuire (20 min à la cocotte-minute) les poireaux et pommes de terre après les avoir découpés en petits morceaux.</a:t>
            </a:r>
            <a:br>
              <a:rPr lang="fr-FR" sz="800" dirty="0" smtClean="0">
                <a:latin typeface="Arial" pitchFamily="34" charset="0"/>
                <a:cs typeface="Arial" pitchFamily="34" charset="0"/>
              </a:rPr>
            </a:br>
            <a:r>
              <a:rPr lang="fr-FR" sz="800" dirty="0" smtClean="0">
                <a:latin typeface="Arial" pitchFamily="34" charset="0"/>
                <a:cs typeface="Arial" pitchFamily="34" charset="0"/>
              </a:rPr>
              <a:t>Découper les tranches de jambon en fines lamelles et les faire revenir quelques minutes dans une poêle avec 1 noix de margarine puis les étaler dans le fond d'un plat allant au four.</a:t>
            </a:r>
            <a:br>
              <a:rPr lang="fr-FR" sz="800" dirty="0" smtClean="0">
                <a:latin typeface="Arial" pitchFamily="34" charset="0"/>
                <a:cs typeface="Arial" pitchFamily="34" charset="0"/>
              </a:rPr>
            </a:br>
            <a:r>
              <a:rPr lang="fr-FR" sz="800" dirty="0" smtClean="0">
                <a:latin typeface="Arial" pitchFamily="34" charset="0"/>
                <a:cs typeface="Arial" pitchFamily="34" charset="0"/>
              </a:rPr>
              <a:t>Y ajouter les poireaux et pommes de terre cuites.</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 bol, mélanger l'œuf, la crème liquide et le poivre puis déposer-le mélanger dans le plat.</a:t>
            </a:r>
            <a:br>
              <a:rPr lang="fr-FR" sz="800" dirty="0" smtClean="0">
                <a:latin typeface="Arial" pitchFamily="34" charset="0"/>
                <a:cs typeface="Arial" pitchFamily="34" charset="0"/>
              </a:rPr>
            </a:br>
            <a:r>
              <a:rPr lang="fr-FR" sz="800" dirty="0" smtClean="0">
                <a:latin typeface="Arial" pitchFamily="34" charset="0"/>
                <a:cs typeface="Arial" pitchFamily="34" charset="0"/>
              </a:rPr>
              <a:t>Recouvrir de gruyère râpé et faire gratiner 15 min à four moyen (environ 175°C). Servir aussitôt.</a:t>
            </a:r>
            <a:endParaRPr lang="fr-FR" sz="800" b="1"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2.gstatic.com/images?q=tbn:ANd9GcSODVm3kOhQupuwwp2MkWaY64Tms7OlvMGjBzEJBcEpnysVXTtA"/>
          <p:cNvPicPr>
            <a:picLocks noChangeAspect="1" noChangeArrowheads="1"/>
          </p:cNvPicPr>
          <p:nvPr/>
        </p:nvPicPr>
        <p:blipFill>
          <a:blip r:embed="rId4" cstate="print"/>
          <a:srcRect/>
          <a:stretch>
            <a:fillRect/>
          </a:stretch>
        </p:blipFill>
        <p:spPr bwMode="auto">
          <a:xfrm>
            <a:off x="5796136" y="404664"/>
            <a:ext cx="1116000" cy="1116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POIREAUX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8</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2.gstatic.com/images?q=tbn:ANd9GcSODVm3kOhQupuwwp2MkWaY64Tms7OlvMGjBzEJBcEpnysVXTtA"/>
          <p:cNvPicPr>
            <a:picLocks noChangeAspect="1" noChangeArrowheads="1"/>
          </p:cNvPicPr>
          <p:nvPr/>
        </p:nvPicPr>
        <p:blipFill>
          <a:blip r:embed="rId4" cstate="print"/>
          <a:srcRect/>
          <a:stretch>
            <a:fillRect/>
          </a:stretch>
        </p:blipFill>
        <p:spPr bwMode="auto">
          <a:xfrm>
            <a:off x="5796136" y="404664"/>
            <a:ext cx="1116000" cy="1116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1903</TotalTime>
  <Words>85</Words>
  <Application>Microsoft Office PowerPoint</Application>
  <PresentationFormat>Affichage à l'écran (4:3)</PresentationFormat>
  <Paragraphs>92</Paragraphs>
  <Slides>8</Slides>
  <Notes>7</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8</vt:i4>
      </vt:variant>
    </vt:vector>
  </HeadingPairs>
  <TitlesOfParts>
    <vt:vector size="11" baseType="lpstr">
      <vt:lpstr>Modèle - Bloc note</vt:lpstr>
      <vt:lpstr>Feuille Microsoft Office Excel</vt:lpstr>
      <vt:lpstr>Feuille de calcul</vt:lpstr>
      <vt:lpstr>  </vt:lpstr>
      <vt:lpstr>POIREAUX</vt:lpstr>
      <vt:lpstr>POIREAUX</vt:lpstr>
      <vt:lpstr>POIREAUX</vt:lpstr>
      <vt:lpstr>POIREAUX</vt:lpstr>
      <vt:lpstr>POIREAUX</vt:lpstr>
      <vt:lpstr>POIREAUX</vt:lpstr>
      <vt:lpstr>POIREAUX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47</cp:revision>
  <dcterms:created xsi:type="dcterms:W3CDTF">2011-06-13T09:41:35Z</dcterms:created>
  <dcterms:modified xsi:type="dcterms:W3CDTF">2012-06-28T15:05:41Z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