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6"/>
  </p:notesMasterIdLst>
  <p:handoutMasterIdLst>
    <p:handoutMasterId r:id="rId7"/>
  </p:handoutMasterIdLst>
  <p:sldIdLst>
    <p:sldId id="259" r:id="rId2"/>
    <p:sldId id="258" r:id="rId3"/>
    <p:sldId id="261" r:id="rId4"/>
    <p:sldId id="260" r:id="rId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4" autoAdjust="0"/>
    <p:restoredTop sz="90857" autoAdjust="0"/>
  </p:normalViewPr>
  <p:slideViewPr>
    <p:cSldViewPr>
      <p:cViewPr>
        <p:scale>
          <a:sx n="150" d="100"/>
          <a:sy n="150" d="100"/>
        </p:scale>
        <p:origin x="127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28/06/2012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9"/>
          <a:ext cx="2943225" cy="4463950"/>
        </p:xfrm>
        <a:graphic>
          <a:graphicData uri="http://schemas.openxmlformats.org/presentationml/2006/ole">
            <p:oleObj spid="_x0000_s1026" name="Feuille de calcul" r:id="rId3" imgW="2752650" imgH="2733765"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PETITS POIS</a:t>
            </a:r>
            <a:endParaRPr lang="fr-FR" dirty="0"/>
          </a:p>
        </p:txBody>
      </p:sp>
      <p:sp>
        <p:nvSpPr>
          <p:cNvPr id="1029" name="AutoShape 5" descr="data:image/jpeg;base64,/9j/4AAQSkZJRgABAQAAAQABAAD/2wCEAAkGBhASEBAQEhIPDxAPDxQPDxAPDxAPEBAPFBAVFBQQFRQXHCYeFxkjGRQUHy8gIycpLC0sFR4xNTAqNSYrLCkBCQoKDgwOFw8PFikcHxwsKSkpLCkpKSktKSkpKSwsLCkpKSkpKSwpLCwpKSkpKSkpKSkpKSksKikuKSkpKSkuKf/AABEIARQAtwMBIgACEQEDEQH/xAAbAAABBQEBAAAAAAAAAAAAAAABAAIDBQYEB//EADoQAAIBAgQEAwYEBAYDAAAAAAABAgMRBAUSIQYxQVFhcfATIjKBkaFCscHRI1Lh8QcUFXKCkhYzQ//EABoBAQEBAQEBAQAAAAAAAAAAAAABAgMEBQb/xAAnEQEAAgICAgEDBAMAAAAAAAAAAQIDESExBBITIkFhUVKBkQUUI//aAAwDAQACEQMRAD8A9LUBaCbSHSGEOgWgm0i0gRaRaSXSHSBC4C0E2kWkCHSLSTaQaQItINJNpBoAh0gcSZxA4gQaQOBNpA4gQOI1xJ9I1xAgcBkoHRpGuIHM4EbidTiRuIRBCPvL10ETU4e8vXQQF0oB0kqiLSFRaRaSXSLSBFpDpJdItIEWkWklsKwEWkGkl0i0gRaQaSVxBpAicQaSXSBxAi0jXEmcQOIEDiNcSdxGuIEDiNcSdxGuIHO4DHE6HEZKIENOPvL10CSU4+8vXQQRc6RaR9haQpmkWkk0isBGkO0jtIbBUekGkksDSAywtI/SLSER6QaSWwGgqJoDRLYDQRFpBpJNINIETQGiRxA4gQuI1xJnEa0BA4jJRJ3EY4gRU47r10CSQjuvXQARbWFYdYOkKFgWHWFYKArDrCsA2wrDrAaAbYVh1gWAbYFh9gWAZYDRJYaA2wGh1gWAY4jWiUa0ERtDHElaGtARNDHElaGtARwjuvXQI6K3QgLQVg2CiAWFYcCwUEg2DYADbCsOEA0DDYNgGNCsOEAwDQ5gAbYA+wGihlgND7AsEMsNaJGNaAiaGNEriBoCKMd0IkS3EBxZtjqyk4x91Jbt/oUdbPpU3F63J9V3RrMzwt02lfbkZafD7lebptON2ubPBkrk3xLTRZHn8MQmldSjs01ZlszB5aqlOoqkWkvhlB8/7lziOJ4w3lOMVfffkjVPKrrVuyYaMBRUeNsFK9q0NvFEkeKKD5Tg/wDkjt8+P90IuQHDTzenK3vLfxR1Qqp8nc3W9bdTsSCG3HGg0QglQ0Vjix+McFsV+G4mg5KEnZvlc88eRjm3rvkXYhRkmrrkxHoUGBjrjWUCwGETCGWGtEjQxgNS3EFCAsAWCAiszxTkE6umVF6ZJ3fiihzHhWGIgo1oyhUirKcGz0Iiq0E+h4s3ixefaO1iXjdb/D6tRbnFutDuluvNEcqKaSe1uh6zVw8ottGUzrh2NbXUp/w6sbylFfDPv5M+Pnw2qKGKj7rj7ulb2djQ5DiazpylTnepTf8A65Pace3g/Ex06kl0Zf8ADeYKM7brUrdtzjhvalomJG4ynOo1o3s4zi7ThLZxl1RZKZlcfh2oKbcozUrqdPaS8JLlJHZlmcOSUallUS5r4Zpfij+q5o+7g8qL/TbtF+mCbsckcWS+2TVj02+qswKLiHMElZHneaY96k0/eUk19TWcV5fVd3DfwMGsuxDnvB8z4v8Ar5JvuYZjt6nk2fJ0Y3e9kdyziPcw2W4erZJpou6GXzfc+tW9v0dNQ0lHHJ9TqjUuUuEwTXctKUWjvEzPbMuhMQ1BNILGDxpQ1cxBQgrvFYQQptgaR4CGjHAr62Gip8rakWZxZhHaMl0e/kefyK7pP4R5JnH8GtUil7qqS/NkFXP4xpa7r2ia0pfh8y+41y9+1qO1ozd4y+SuRcO5DhHScp041Jd57n5qNRMxP2SUmF4s9vShZbtLVfudWHepq+7i9S30v5PoZfN40sPN+xWhPdxXL5HZk+b+092/vCZtM+0K19PGu192r2v1v2fiTRzIqU7bp3fVPlJdrr8x8ZJpNbp7p/p5r1zPqYPIm8antqOVnLGJ8wQ0dkV1wqoz2xkk9V1RUOyOym4lDRxJYQxNo3s2uR1+WsRueEmFvFokiyijnlNS0yel3sm+V+xaQqm6ZK3jdZ2y6wMiUx2o6B4GC4GAkIIiq7xAEGhEIQAYyrTumu6JBEmN8DDccUHKhGSv7ktM1+Tf3+pgcFjq0ZqnSUpuTtoW92exZrgIzjUhL4a0Gnbmmuq8evyPOcugsJXnKavpnobtvp7rz5n5nyafFkmJYmHHi+DMTV9+pUp0tvh3m19Niqw2W1MNiIXanG/xR228U+Rt87zmlp1QkmmuhisbUrVW3ShUq7f/ADjKW/mjnEzHCRLZ0sPys0290KlJxbT3jPey/mXbx5mLynM8RCtCNRVKb1K8KiaaXLqa7GSutS5dBbdeYadb+q6PuA44ZrGUUrWlGyaUVvZfFfuPrZpTpx1Se9tke6nkV9eW9pp1UubS83Y6YcQUtHs9UVZXbffsYfMs/cpO1mnzv9ilr4u97/XkzlbLN2ZnbR8R5rGdN6X7yd9n2NXwxxJGrh4Nu84rTJeKPGKuOldwvfe25sOAsTCjKcpy1Xs7J7LbodaXtgrNmG3zXO8RCVo2V90+iR0ZHxbGpUdCbXtFHUmuT7oynEOdJxune/PfdrojPcOVJ/5mNTla9/Ivi5ss23M7hYe4Rq3JFIyFHO5HXSz0+vGSGtNIpbiK/CY5St66CN7RoEICYmaU4AEEKIgXEiCPEUtStyfNPs+h5vxdgnGV0t2mv+vL7WX/ABZ6Yyh4oyf2tO62a3fTbv8Ac+d/kMHyU9o7hJeXcHYCOKxjpzbdKlBznDlqd7Rg/Dm/kb/NmqMLRUYwS91RSSS7JIwFZVMJWlVjtL4Kkeuzvf7v6k2bcaRqUlfmua53Z8Xe+ocgxcq2ImlRpzqyW/uq+nxb5RXmd1KjjacL1KUUusfa05NeOzNhw1haVPBUVG38WnGrOXWU5xUm2/nZeCM7xNjvZ3V79BPENb0rq1S8IzgrO7v38UKOjEUXCrs03ZxsnF/zL7bFHS/zUtTo06tSDd7xhKUFLz5DMHjKsKklVhKDtdKalG6vultzt+RPWVVebYCrh52l70W/dmvhkv0fgRweqy6s3MqdOvTamtUZRTdldX77cvMzkuEpUptqTnBv3G+3OzPVhmL9rEKtcO3k5dXuMq5ZWpO8LtPmka3DYZpWZ2LDJo+hOpjUtaYSWJqStFwm/kXWS4WqnfS1c0CwUb3siwwiS6IY6Vjo1o3A4Ob57Fth8tJcLNFlSkeutISZNweFs166BOqjPf12AdYhF0K/r5AEaU4hxErRfl+hJY4sdi9Ck7atnseTyr+tO9bGKzzN6tD+LSm4tPZc4y8GuTNfwzn8cXh4VlaMvhqR/lqLmvLqvM8zzrEVG6kLe625defKx18A42pQhWh+FzjL52d/sfO8HLak6meJSJeq60CTTXe5mY5xPw9f2Jqeby/T9P3Pq/NVeVPxVwzdSqU1dxV3G17w7ru49u1ux5Hn2QXTnTlKL/FZ2T8bHv6xOtfdPs72MxxNwkp/xKMVrfx0lspd3F/ofIzYpw298fTLGcBcZ2oRwdeWirRjopSk9qtNfDG/8y5eKS8TrlL/ADOLpUZfDUqqM7uzcOcrfJMoM54XlLlHTK9mr2afaz6lfluExWFxNGtNVZKjUjPm5Jx6x/6to4TWmSZtE6n9Pyzp7bm1GMaSjTShCC0qMVZRS6JHm2eV92uZqc64hj7K8ZJxnFNST+JdDzzGZjFqU5SSs97u1kcK19p4gPyfNKkKns7ytJtRs3v1s+5rKdadlGW23J7p+XZnm2U5hKpiH7rg4yWhdX720vyPSaUeV+dt7s7ZqzjltKoIckSVaGlKSd19eYLHrwZfkrv7txIWHwdgCSPTCrDD1izw9YoKcrFhh653pZmYXtCW69dGIgwlXdeuj/YR6YllpgiQjSkcuOwetO2z8eR1CMXpW8atA8/znLMWrxp4ZSv+N1I25dlv1KzLMkxcdpxtu2+Vr2PSsXUsnYweeZ/VpuWiVnHffdHzMl8OK2oiWelrhssm+e39WywoZX97fv8AuQcG8TRxtFtpRq03pqRXK+1pLwZolbw9XPdTHWY3DW3FSwlvXm/2HVqCas+Xg7Ndbp/P7HXqXr14MEvXr5nSaRMalGVz3IY1I3nduPw1YpOStyjOP4kZXEUJRbUo8+TSdmen1Fz+f5P9yuxuUwnd6Y338L7v9j5WfwJnmn9G3leYYKTgtLklJvVGOyXkjMYrhlyk/ecl42+lmevY7h6lf8UH4/D9eRnsfw7NX0tS6r+54P8AphnXQxuS8JyjVpKnCU5SnZK+yvzfgup6djcgjTpq8m5JK8klzXUoOGpTo4uCqQkrRkk2rpNx7mlzTHKzepW67mb5LX7ZmWJr42dGqtUr020pX5Lfn4F3CdzIZtmUZSqNtKCTvfkW3C+Z68Ok3eUXpv122X2sdcG6zE/w1WV4Iap+vqPTPpQ6lckpVLEfb14DoI3CLbB1t18/1/qIhwKtJfP8pCO8Sy3gQCPSyIrCCFVGY1bRkjzXietvK3Y9OzjL3OLceduXc8v4jwM4SeuMl5Ju58PN49/frhzntD/h3mDoVard9M47+aexu/8AyPwfr+55vlEaibtTkk/B3NXg8NUl+F/M9mObVr6w6RHDQwz9ePpMs8LmCl8ygw2Uy6lxhMFpPRWbfcnS0jK69dhSh6/7DacSWx26RBVpJpppNb8/mVWLyWLu4Nwd3tzj16Hbi82hT532FgsfSrK8JJ911ucPbFl+niUZfF5dWp80px5Xhdu23T5lNUwVOpeMnP8A26nFno9Sl6+RX4vKKU/iim+/Xqea/gVnms6TbxPi/gWrKOqhN6Fu6cvxPzOfgutUpudOreMtufW2x67j+GpNNQqSjzsmlLr4/Mxmb8D4nmpQl/x0v6k+DJFYrMRMQu4dtGrc6FL19TMQr4rCtRr051KXL2sYuUof7rc14mgwVaNRKUZJp9Ua1MOkTt0qRPQpt+vI6cPl/J8+v6llRwVvXj/Q61xyTKDBYfdeuiEWeGoWa29afX0Cd4qztoUw3GJhTOrJ1wjRXCnM5a+FjLmk/M6bgYHA8up/yR+g5YKC5I7GgaQiKOHiugZOK7Bm9jMZ9inBNts8Wfyq4p1EbGopVIPk0yLF19J47W4xq0aylGT0p+9G+zRvOIM0lPBRxFPdqKbS7WOds/y4p1HJKPOsSncxX+vTw2IjUg3p1LXG+0lc5Y8U+0um7MqcZV1y53uz5tK2i8WjhmJe5UM3jOEZpr3o3GyzCJgstxTVOEbvZW5nYq0u7+p9mM0unq1/+ZTE6afz/qZvB1al+ti+w83bc7VvtmYSPBRfNL+6sMeSUWraUt27xVt+51RkP1nWdSdIKWAUV38yVUkiTUNZNARjv67BDDn67CKrtuEZcKZEO1BbGoIDkwkdxyAcJIFxyZFc+Jnp3MDxjmN7pHotSmmrMxfEvDspXcVc+X5Pj3m269JZ5HXpuUz0DJs2lDDKls1a1n5GXxmV1YysqcufOxZ5fhatknFmsdJqsKHPMjk5ucFpu77EOXZLU1K92egUcncuaO/D5FFdDvFJn7LwpsoyaVlds0mGydI6cNgrFhTgd644Tbmp5ekdMMMSxHHSIDPZi0kg25pDWgXFJjLgOjLf12ECPMQHZcKY1MVyCS4rjEw3Aeg3GXFqAkuHURXCpAS6yGsrhuBsDingoPnFfQj/ANPh2R3tEbRRzxwcSRUUPA2AvZoGkOoVwAK4WMYBuJsbcFwExrYWxkmA6D3ENhLf12EB1XHJkWoSZBMmK5HcWoCa4kyPUHUBIC4zWC4ElwagKQGwDKQLg1AbATGsLY25QhXBcABuBsDY24BbGtibGSAc2MbFqGuQDoc166CGwluvXQQHYoeY7QIQUlALiIQUlEKiIRAXEWkQhAGkOgQgBoBpEIoWkGgQgaBwBo8xCCG6PMDprxEIAeyXiNdJeIhAMdFd39gexXd/YIgFGir9ft2EIQNP/9k="/>
          <p:cNvSpPr>
            <a:spLocks noChangeAspect="1" noChangeArrowheads="1"/>
          </p:cNvSpPr>
          <p:nvPr/>
        </p:nvSpPr>
        <p:spPr bwMode="auto">
          <a:xfrm>
            <a:off x="155575" y="-1257300"/>
            <a:ext cx="1743075" cy="26289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1" name="AutoShape 7" descr="data:image/jpeg;base64,/9j/4AAQSkZJRgABAQAAAQABAAD/2wCEAAkGBhASEBAQEhIPDxAPDxQPDxAPDxAPEBAPFBAVFBQQFRQXHCYeFxkjGRQUHy8gIycpLC0sFR4xNTAqNSYrLCkBCQoKDgwOFw8PFikcHxwsKSkpLCkpKSktKSkpKSwsLCkpKSkpKSwpLCwpKSkpKSkpKSkpKSksKikuKSkpKSkuKf/AABEIARQAtwMBIgACEQEDEQH/xAAbAAABBQEBAAAAAAAAAAAAAAABAAIDBQYEB//EADoQAAIBAgQEAwYEBAYDAAAAAAABAgMRBAUSIQYxQVFhcfATIjKBkaFCscHRI1Lh8QcUFXKCkhYzQ//EABoBAQEBAQEBAQAAAAAAAAAAAAABAgMEBQb/xAAnEQEAAgICAgEDBAMAAAAAAAAAAQIDESExBBITIkFhUVKBkQUUI//aAAwDAQACEQMRAD8A9LUBaCbSHSGEOgWgm0i0gRaRaSXSHSBC4C0E2kWkCHSLSTaQaQItINJNpBoAh0gcSZxA4gQaQOBNpA4gQOI1xJ9I1xAgcBkoHRpGuIHM4EbidTiRuIRBCPvL10ETU4e8vXQQF0oB0kqiLSFRaRaSXSLSBFpDpJdItIEWkWklsKwEWkGkl0i0gRaQaSVxBpAicQaSXSBxAi0jXEmcQOIEDiNcSdxGuIEDiNcSdxGuIHO4DHE6HEZKIENOPvL10CSU4+8vXQQRc6RaR9haQpmkWkk0isBGkO0jtIbBUekGkksDSAywtI/SLSER6QaSWwGgqJoDRLYDQRFpBpJNINIETQGiRxA4gQuI1xJnEa0BA4jJRJ3EY4gRU47r10CSQjuvXQARbWFYdYOkKFgWHWFYKArDrCsA2wrDrAaAbYVh1gWAbYFh9gWAZYDRJYaA2wGh1gWAY4jWiUa0ERtDHElaGtARNDHElaGtARwjuvXQI6K3QgLQVg2CiAWFYcCwUEg2DYADbCsOEA0DDYNgGNCsOEAwDQ5gAbYA+wGihlgND7AsEMsNaJGNaAiaGNEriBoCKMd0IkS3EBxZtjqyk4x91Jbt/oUdbPpU3F63J9V3RrMzwt02lfbkZafD7lebptON2ubPBkrk3xLTRZHn8MQmldSjs01ZlszB5aqlOoqkWkvhlB8/7lziOJ4w3lOMVfffkjVPKrrVuyYaMBRUeNsFK9q0NvFEkeKKD5Tg/wDkjt8+P90IuQHDTzenK3vLfxR1Qqp8nc3W9bdTsSCG3HGg0QglQ0Vjix+McFsV+G4mg5KEnZvlc88eRjm3rvkXYhRkmrrkxHoUGBjrjWUCwGETCGWGtEjQxgNS3EFCAsAWCAiszxTkE6umVF6ZJ3fiihzHhWGIgo1oyhUirKcGz0Iiq0E+h4s3ixefaO1iXjdb/D6tRbnFutDuluvNEcqKaSe1uh6zVw8ottGUzrh2NbXUp/w6sbylFfDPv5M+Pnw2qKGKj7rj7ulb2djQ5DiazpylTnepTf8A65Pace3g/Ex06kl0Zf8ADeYKM7brUrdtzjhvalomJG4ynOo1o3s4zi7ThLZxl1RZKZlcfh2oKbcozUrqdPaS8JLlJHZlmcOSUallUS5r4Zpfij+q5o+7g8qL/TbtF+mCbsckcWS+2TVj02+qswKLiHMElZHneaY96k0/eUk19TWcV5fVd3DfwMGsuxDnvB8z4v8Ar5JvuYZjt6nk2fJ0Y3e9kdyziPcw2W4erZJpou6GXzfc+tW9v0dNQ0lHHJ9TqjUuUuEwTXctKUWjvEzPbMuhMQ1BNILGDxpQ1cxBQgrvFYQQptgaR4CGjHAr62Gip8rakWZxZhHaMl0e/kefyK7pP4R5JnH8GtUil7qqS/NkFXP4xpa7r2ia0pfh8y+41y9+1qO1ozd4y+SuRcO5DhHScp041Jd57n5qNRMxP2SUmF4s9vShZbtLVfudWHepq+7i9S30v5PoZfN40sPN+xWhPdxXL5HZk+b+092/vCZtM+0K19PGu192r2v1v2fiTRzIqU7bp3fVPlJdrr8x8ZJpNbp7p/p5r1zPqYPIm8antqOVnLGJ8wQ0dkV1wqoz2xkk9V1RUOyOym4lDRxJYQxNo3s2uR1+WsRueEmFvFokiyijnlNS0yel3sm+V+xaQqm6ZK3jdZ2y6wMiUx2o6B4GC4GAkIIiq7xAEGhEIQAYyrTumu6JBEmN8DDccUHKhGSv7ktM1+Tf3+pgcFjq0ZqnSUpuTtoW92exZrgIzjUhL4a0Gnbmmuq8evyPOcugsJXnKavpnobtvp7rz5n5nyafFkmJYmHHi+DMTV9+pUp0tvh3m19Niqw2W1MNiIXanG/xR228U+Rt87zmlp1QkmmuhisbUrVW3ShUq7f/ADjKW/mjnEzHCRLZ0sPys0290KlJxbT3jPey/mXbx5mLynM8RCtCNRVKb1K8KiaaXLqa7GSutS5dBbdeYadb+q6PuA44ZrGUUrWlGyaUVvZfFfuPrZpTpx1Se9tke6nkV9eW9pp1UubS83Y6YcQUtHs9UVZXbffsYfMs/cpO1mnzv9ilr4u97/XkzlbLN2ZnbR8R5rGdN6X7yd9n2NXwxxJGrh4Nu84rTJeKPGKuOldwvfe25sOAsTCjKcpy1Xs7J7LbodaXtgrNmG3zXO8RCVo2V90+iR0ZHxbGpUdCbXtFHUmuT7oynEOdJxune/PfdrojPcOVJ/5mNTla9/Ivi5ss23M7hYe4Rq3JFIyFHO5HXSz0+vGSGtNIpbiK/CY5St66CN7RoEICYmaU4AEEKIgXEiCPEUtStyfNPs+h5vxdgnGV0t2mv+vL7WX/ABZ6Yyh4oyf2tO62a3fTbv8Ac+d/kMHyU9o7hJeXcHYCOKxjpzbdKlBznDlqd7Rg/Dm/kb/NmqMLRUYwS91RSSS7JIwFZVMJWlVjtL4Kkeuzvf7v6k2bcaRqUlfmua53Z8Xe+ocgxcq2ImlRpzqyW/uq+nxb5RXmd1KjjacL1KUUusfa05NeOzNhw1haVPBUVG38WnGrOXWU5xUm2/nZeCM7xNjvZ3V79BPENb0rq1S8IzgrO7v38UKOjEUXCrs03ZxsnF/zL7bFHS/zUtTo06tSDd7xhKUFLz5DMHjKsKklVhKDtdKalG6vultzt+RPWVVebYCrh52l70W/dmvhkv0fgRweqy6s3MqdOvTamtUZRTdldX77cvMzkuEpUptqTnBv3G+3OzPVhmL9rEKtcO3k5dXuMq5ZWpO8LtPmka3DYZpWZ2LDJo+hOpjUtaYSWJqStFwm/kXWS4WqnfS1c0CwUb3siwwiS6IY6Vjo1o3A4Ob57Fth8tJcLNFlSkeutISZNweFs166BOqjPf12AdYhF0K/r5AEaU4hxErRfl+hJY4sdi9Ck7atnseTyr+tO9bGKzzN6tD+LSm4tPZc4y8GuTNfwzn8cXh4VlaMvhqR/lqLmvLqvM8zzrEVG6kLe625defKx18A42pQhWh+FzjL52d/sfO8HLak6meJSJeq60CTTXe5mY5xPw9f2Jqeby/T9P3Pq/NVeVPxVwzdSqU1dxV3G17w7ru49u1ux5Hn2QXTnTlKL/FZ2T8bHv6xOtfdPs72MxxNwkp/xKMVrfx0lspd3F/ofIzYpw298fTLGcBcZ2oRwdeWirRjopSk9qtNfDG/8y5eKS8TrlL/ADOLpUZfDUqqM7uzcOcrfJMoM54XlLlHTK9mr2afaz6lfluExWFxNGtNVZKjUjPm5Jx6x/6to4TWmSZtE6n9Pyzp7bm1GMaSjTShCC0qMVZRS6JHm2eV92uZqc64hj7K8ZJxnFNST+JdDzzGZjFqU5SSs97u1kcK19p4gPyfNKkKns7ytJtRs3v1s+5rKdadlGW23J7p+XZnm2U5hKpiH7rg4yWhdX720vyPSaUeV+dt7s7ZqzjltKoIckSVaGlKSd19eYLHrwZfkrv7txIWHwdgCSPTCrDD1izw9YoKcrFhh653pZmYXtCW69dGIgwlXdeuj/YR6YllpgiQjSkcuOwetO2z8eR1CMXpW8atA8/znLMWrxp4ZSv+N1I25dlv1KzLMkxcdpxtu2+Vr2PSsXUsnYweeZ/VpuWiVnHffdHzMl8OK2oiWelrhssm+e39WywoZX97fv8AuQcG8TRxtFtpRq03pqRXK+1pLwZolbw9XPdTHWY3DW3FSwlvXm/2HVqCas+Xg7Ndbp/P7HXqXr14MEvXr5nSaRMalGVz3IY1I3nduPw1YpOStyjOP4kZXEUJRbUo8+TSdmen1Fz+f5P9yuxuUwnd6Y338L7v9j5WfwJnmn9G3leYYKTgtLklJvVGOyXkjMYrhlyk/ecl42+lmevY7h6lf8UH4/D9eRnsfw7NX0tS6r+54P8AphnXQxuS8JyjVpKnCU5SnZK+yvzfgup6djcgjTpq8m5JK8klzXUoOGpTo4uCqQkrRkk2rpNx7mlzTHKzepW67mb5LX7ZmWJr42dGqtUr020pX5Lfn4F3CdzIZtmUZSqNtKCTvfkW3C+Z68Ok3eUXpv122X2sdcG6zE/w1WV4Iap+vqPTPpQ6lckpVLEfb14DoI3CLbB1t18/1/qIhwKtJfP8pCO8Sy3gQCPSyIrCCFVGY1bRkjzXietvK3Y9OzjL3OLceduXc8v4jwM4SeuMl5Ju58PN49/frhzntD/h3mDoVard9M47+aexu/8AyPwfr+55vlEaibtTkk/B3NXg8NUl+F/M9mObVr6w6RHDQwz9ePpMs8LmCl8ygw2Uy6lxhMFpPRWbfcnS0jK69dhSh6/7DacSWx26RBVpJpppNb8/mVWLyWLu4Nwd3tzj16Hbi82hT532FgsfSrK8JJ911ucPbFl+niUZfF5dWp80px5Xhdu23T5lNUwVOpeMnP8A26nFno9Sl6+RX4vKKU/iim+/Xqea/gVnms6TbxPi/gWrKOqhN6Fu6cvxPzOfgutUpudOreMtufW2x67j+GpNNQqSjzsmlLr4/Mxmb8D4nmpQl/x0v6k+DJFYrMRMQu4dtGrc6FL19TMQr4rCtRr051KXL2sYuUof7rc14mgwVaNRKUZJp9Ua1MOkTt0qRPQpt+vI6cPl/J8+v6llRwVvXj/Q61xyTKDBYfdeuiEWeGoWa29afX0Cd4qztoUw3GJhTOrJ1wjRXCnM5a+FjLmk/M6bgYHA8up/yR+g5YKC5I7GgaQiKOHiugZOK7Bm9jMZ9inBNts8Wfyq4p1EbGopVIPk0yLF19J47W4xq0aylGT0p+9G+zRvOIM0lPBRxFPdqKbS7WOds/y4p1HJKPOsSncxX+vTw2IjUg3p1LXG+0lc5Y8U+0um7MqcZV1y53uz5tK2i8WjhmJe5UM3jOEZpr3o3GyzCJgstxTVOEbvZW5nYq0u7+p9mM0unq1/+ZTE6afz/qZvB1al+ti+w83bc7VvtmYSPBRfNL+6sMeSUWraUt27xVt+51RkP1nWdSdIKWAUV38yVUkiTUNZNARjv67BDDn67CKrtuEZcKZEO1BbGoIDkwkdxyAcJIFxyZFc+Jnp3MDxjmN7pHotSmmrMxfEvDspXcVc+X5Pj3m269JZ5HXpuUz0DJs2lDDKls1a1n5GXxmV1YysqcufOxZ5fhatknFmsdJqsKHPMjk5ucFpu77EOXZLU1K92egUcncuaO/D5FFdDvFJn7LwpsoyaVlds0mGydI6cNgrFhTgd644Tbmp5ekdMMMSxHHSIDPZi0kg25pDWgXFJjLgOjLf12ECPMQHZcKY1MVyCS4rjEw3Aeg3GXFqAkuHURXCpAS6yGsrhuBsDingoPnFfQj/ANPh2R3tEbRRzxwcSRUUPA2AvZoGkOoVwAK4WMYBuJsbcFwExrYWxkmA6D3ENhLf12EB1XHJkWoSZBMmK5HcWoCa4kyPUHUBIC4zWC4ElwagKQGwDKQLg1AbATGsLY25QhXBcABuBsDY24BbGtibGSAc2MbFqGuQDoc166CGwluvXQQHYoeY7QIQUlALiIQUlEKiIRAXEWkQhAGkOgQgBoBpEIoWkGgQgaBwBo8xCCG6PMDprxEIAeyXiNdJeIhAMdFd39gexXd/YIgFGir9ft2EIQNP/9k="/>
          <p:cNvSpPr>
            <a:spLocks noChangeAspect="1" noChangeArrowheads="1"/>
          </p:cNvSpPr>
          <p:nvPr/>
        </p:nvSpPr>
        <p:spPr bwMode="auto">
          <a:xfrm>
            <a:off x="155575" y="-1257300"/>
            <a:ext cx="1743075" cy="26289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33" name="Picture 9" descr="http://t3.gstatic.com/images?q=tbn:ANd9GcT3msasziJgGLN34rmp14EuPalRvSAHoFHVrP93DLRlW0HQ9FUtBQ"/>
          <p:cNvPicPr>
            <a:picLocks noChangeAspect="1" noChangeArrowheads="1"/>
          </p:cNvPicPr>
          <p:nvPr/>
        </p:nvPicPr>
        <p:blipFill>
          <a:blip r:embed="rId6" cstate="print"/>
          <a:srcRect/>
          <a:stretch>
            <a:fillRect/>
          </a:stretch>
        </p:blipFill>
        <p:spPr bwMode="auto">
          <a:xfrm>
            <a:off x="4067944" y="404664"/>
            <a:ext cx="1568858" cy="1044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PETITS POIS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TIMBALES DE CAROTES À LA RICOTTA, SAUCE AUX PETITS POIS ET À LA SAUGE</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(pour 4 personnes) :</a:t>
            </a:r>
            <a:br>
              <a:rPr lang="fr-FR" sz="800" dirty="0" smtClean="0">
                <a:latin typeface="Arial" pitchFamily="34" charset="0"/>
                <a:cs typeface="Arial" pitchFamily="34" charset="0"/>
              </a:rPr>
            </a:br>
            <a:r>
              <a:rPr lang="fr-FR" sz="800" u="sng" dirty="0" smtClean="0">
                <a:latin typeface="Arial" pitchFamily="34" charset="0"/>
                <a:cs typeface="Arial" pitchFamily="34" charset="0"/>
              </a:rPr>
              <a:t>Pour les timbales</a:t>
            </a:r>
            <a:r>
              <a:rPr lang="fr-FR" sz="800" dirty="0" smtClean="0">
                <a:latin typeface="Arial" pitchFamily="34" charset="0"/>
                <a:cs typeface="Arial" pitchFamily="34" charset="0"/>
              </a:rPr>
              <a:t> :	- 500 g de carottes</a:t>
            </a:r>
            <a:br>
              <a:rPr lang="fr-FR" sz="800" dirty="0" smtClean="0">
                <a:latin typeface="Arial" pitchFamily="34" charset="0"/>
                <a:cs typeface="Arial" pitchFamily="34" charset="0"/>
              </a:rPr>
            </a:br>
            <a:r>
              <a:rPr lang="fr-FR" sz="800" dirty="0" smtClean="0">
                <a:latin typeface="Arial" pitchFamily="34" charset="0"/>
                <a:cs typeface="Arial" pitchFamily="34" charset="0"/>
              </a:rPr>
              <a:t> 		- 150 g de ricotta</a:t>
            </a:r>
            <a:br>
              <a:rPr lang="fr-FR" sz="800" dirty="0" smtClean="0">
                <a:latin typeface="Arial" pitchFamily="34" charset="0"/>
                <a:cs typeface="Arial" pitchFamily="34" charset="0"/>
              </a:rPr>
            </a:br>
            <a:r>
              <a:rPr lang="fr-FR" sz="800" dirty="0" smtClean="0">
                <a:latin typeface="Arial" pitchFamily="34" charset="0"/>
                <a:cs typeface="Arial" pitchFamily="34" charset="0"/>
              </a:rPr>
              <a:t> 		- 2 œufs</a:t>
            </a:r>
            <a:br>
              <a:rPr lang="fr-FR" sz="800" dirty="0" smtClean="0">
                <a:latin typeface="Arial" pitchFamily="34" charset="0"/>
                <a:cs typeface="Arial" pitchFamily="34" charset="0"/>
              </a:rPr>
            </a:br>
            <a:r>
              <a:rPr lang="fr-FR" sz="800" dirty="0" smtClean="0">
                <a:latin typeface="Arial" pitchFamily="34" charset="0"/>
                <a:cs typeface="Arial" pitchFamily="34" charset="0"/>
              </a:rPr>
              <a:t> 		- une grosse c. à soupe de parmesan</a:t>
            </a:r>
            <a:br>
              <a:rPr lang="fr-FR" sz="800" dirty="0" smtClean="0">
                <a:latin typeface="Arial" pitchFamily="34" charset="0"/>
                <a:cs typeface="Arial" pitchFamily="34" charset="0"/>
              </a:rPr>
            </a:br>
            <a:r>
              <a:rPr lang="fr-FR" sz="800" dirty="0" smtClean="0">
                <a:latin typeface="Arial" pitchFamily="34" charset="0"/>
                <a:cs typeface="Arial" pitchFamily="34" charset="0"/>
              </a:rPr>
              <a:t> 		- une pincée de noix de muscade</a:t>
            </a:r>
            <a:br>
              <a:rPr lang="fr-FR" sz="800" dirty="0" smtClean="0">
                <a:latin typeface="Arial" pitchFamily="34" charset="0"/>
                <a:cs typeface="Arial" pitchFamily="34" charset="0"/>
              </a:rPr>
            </a:br>
            <a:r>
              <a:rPr lang="fr-FR" sz="800" u="sng" dirty="0" smtClean="0">
                <a:latin typeface="Arial" pitchFamily="34" charset="0"/>
                <a:cs typeface="Arial" pitchFamily="34" charset="0"/>
              </a:rPr>
              <a:t>Pour la sauce aux petits pois:</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environ de petits pois cuits</a:t>
            </a:r>
            <a:br>
              <a:rPr lang="fr-FR" sz="800" dirty="0" smtClean="0">
                <a:latin typeface="Arial" pitchFamily="34" charset="0"/>
                <a:cs typeface="Arial" pitchFamily="34" charset="0"/>
              </a:rPr>
            </a:br>
            <a:r>
              <a:rPr lang="fr-FR" sz="800" dirty="0" smtClean="0">
                <a:latin typeface="Arial" pitchFamily="34" charset="0"/>
                <a:cs typeface="Arial" pitchFamily="34" charset="0"/>
              </a:rPr>
              <a:t> 		- quelques feuilles de sauge ou de </a:t>
            </a:r>
            <a:r>
              <a:rPr lang="fr-FR" sz="800" dirty="0" smtClean="0">
                <a:latin typeface="Arial" pitchFamily="34" charset="0"/>
                <a:cs typeface="Arial" pitchFamily="34" charset="0"/>
              </a:rPr>
              <a:t>		   thym</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 		- un peu de lait ou de crème liquide</a:t>
            </a:r>
            <a:br>
              <a:rPr lang="fr-FR" sz="800" dirty="0" smtClean="0">
                <a:latin typeface="Arial" pitchFamily="34" charset="0"/>
                <a:cs typeface="Arial" pitchFamily="34" charset="0"/>
              </a:rPr>
            </a:br>
            <a:r>
              <a:rPr lang="fr-FR" sz="800" u="sng" dirty="0" smtClean="0">
                <a:latin typeface="Arial" pitchFamily="34" charset="0"/>
                <a:cs typeface="Arial" pitchFamily="34" charset="0"/>
              </a:rPr>
              <a:t>Pour les timbales:</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Laver et peler les carottes.</a:t>
            </a:r>
            <a:br>
              <a:rPr lang="fr-FR" sz="800" dirty="0" smtClean="0">
                <a:latin typeface="Arial" pitchFamily="34" charset="0"/>
                <a:cs typeface="Arial" pitchFamily="34" charset="0"/>
              </a:rPr>
            </a:br>
            <a:r>
              <a:rPr lang="fr-FR" sz="800" dirty="0" smtClean="0">
                <a:latin typeface="Arial" pitchFamily="34" charset="0"/>
                <a:cs typeface="Arial" pitchFamily="34" charset="0"/>
              </a:rPr>
              <a:t>Les faire cuire 20 mn environ à l'eau salée, jusqu'à ce qu'elles soient tendres. Préchauffer le four à 160-180 degrés.</a:t>
            </a:r>
            <a:br>
              <a:rPr lang="fr-FR" sz="800" dirty="0" smtClean="0">
                <a:latin typeface="Arial" pitchFamily="34" charset="0"/>
                <a:cs typeface="Arial" pitchFamily="34" charset="0"/>
              </a:rPr>
            </a:br>
            <a:r>
              <a:rPr lang="fr-FR" sz="800" dirty="0" smtClean="0">
                <a:latin typeface="Arial" pitchFamily="34" charset="0"/>
                <a:cs typeface="Arial" pitchFamily="34" charset="0"/>
              </a:rPr>
              <a:t>Mixer les carottes.</a:t>
            </a:r>
            <a:br>
              <a:rPr lang="fr-FR" sz="800" dirty="0" smtClean="0">
                <a:latin typeface="Arial" pitchFamily="34" charset="0"/>
                <a:cs typeface="Arial" pitchFamily="34" charset="0"/>
              </a:rPr>
            </a:br>
            <a:r>
              <a:rPr lang="fr-FR" sz="800" dirty="0" smtClean="0">
                <a:latin typeface="Arial" pitchFamily="34" charset="0"/>
                <a:cs typeface="Arial" pitchFamily="34" charset="0"/>
              </a:rPr>
              <a:t>Rajouter la ricotta, les 2 œufs battus, le parmesan, un peu de sel et de poivre, une pincée de muscade.</a:t>
            </a:r>
            <a:br>
              <a:rPr lang="fr-FR" sz="800" dirty="0" smtClean="0">
                <a:latin typeface="Arial" pitchFamily="34" charset="0"/>
                <a:cs typeface="Arial" pitchFamily="34" charset="0"/>
              </a:rPr>
            </a:br>
            <a:r>
              <a:rPr lang="fr-FR" sz="800" dirty="0" smtClean="0">
                <a:latin typeface="Arial" pitchFamily="34" charset="0"/>
                <a:cs typeface="Arial" pitchFamily="34" charset="0"/>
              </a:rPr>
              <a:t>Bien remuer le tout.</a:t>
            </a:r>
            <a:br>
              <a:rPr lang="fr-FR" sz="800" dirty="0" smtClean="0">
                <a:latin typeface="Arial" pitchFamily="34" charset="0"/>
                <a:cs typeface="Arial" pitchFamily="34" charset="0"/>
              </a:rPr>
            </a:br>
            <a:r>
              <a:rPr lang="fr-FR" sz="800" dirty="0" smtClean="0">
                <a:latin typeface="Arial" pitchFamily="34" charset="0"/>
                <a:cs typeface="Arial" pitchFamily="34" charset="0"/>
              </a:rPr>
              <a:t>Beurrer (ou huiler) 4 ramequins.</a:t>
            </a:r>
            <a:br>
              <a:rPr lang="fr-FR" sz="800" dirty="0" smtClean="0">
                <a:latin typeface="Arial" pitchFamily="34" charset="0"/>
                <a:cs typeface="Arial" pitchFamily="34" charset="0"/>
              </a:rPr>
            </a:br>
            <a:r>
              <a:rPr lang="fr-FR" sz="800" dirty="0" smtClean="0">
                <a:latin typeface="Arial" pitchFamily="34" charset="0"/>
                <a:cs typeface="Arial" pitchFamily="34" charset="0"/>
              </a:rPr>
              <a:t>Les mettre dans un grand plat à four rempli d'eau chaude, et  faire cuire au bain-marie environ 20 mn (pour tester si c'est cuit, une lame de couteau doit ressortir sèche).</a:t>
            </a:r>
            <a:br>
              <a:rPr lang="fr-FR" sz="800" dirty="0" smtClean="0">
                <a:latin typeface="Arial" pitchFamily="34" charset="0"/>
                <a:cs typeface="Arial" pitchFamily="34" charset="0"/>
              </a:rPr>
            </a:br>
            <a:r>
              <a:rPr lang="fr-FR" sz="800" dirty="0" smtClean="0">
                <a:latin typeface="Arial" pitchFamily="34" charset="0"/>
                <a:cs typeface="Arial" pitchFamily="34" charset="0"/>
              </a:rPr>
              <a:t>Pendant que les timbales cuisent, faire cuire les petits pois. Mixer avec des feuilles de sauge et un peu de lait ou de crème liquide, pour obtenir une purée assez liquide.</a:t>
            </a:r>
            <a:br>
              <a:rPr lang="fr-FR" sz="800" dirty="0" smtClean="0">
                <a:latin typeface="Arial" pitchFamily="34" charset="0"/>
                <a:cs typeface="Arial" pitchFamily="34" charset="0"/>
              </a:rPr>
            </a:br>
            <a:r>
              <a:rPr lang="fr-FR" sz="800" dirty="0" smtClean="0">
                <a:latin typeface="Arial" pitchFamily="34" charset="0"/>
                <a:cs typeface="Arial" pitchFamily="34" charset="0"/>
              </a:rPr>
              <a:t>Pour servir, démouler les timbales sur les assiettes (il peut être utile de passer une lame de couteau autour), et rajouter à côté de chaque timbale de la sauce aux petits pois.</a:t>
            </a:r>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VELOUTÉ FROID DE COURGETTES AUX PETITS POIS</a:t>
            </a:r>
          </a:p>
          <a:p>
            <a:pPr>
              <a:buNone/>
            </a:pPr>
            <a:r>
              <a:rPr lang="fr-FR" sz="800" dirty="0" smtClean="0">
                <a:latin typeface="Arial" pitchFamily="34" charset="0"/>
                <a:cs typeface="Arial" pitchFamily="34" charset="0"/>
              </a:rPr>
              <a:t>	Ingrédients :	</a:t>
            </a:r>
            <a:r>
              <a:rPr lang="fr-FR" sz="800" dirty="0" smtClean="0">
                <a:latin typeface="Arial" pitchFamily="34" charset="0"/>
                <a:cs typeface="Arial" pitchFamily="34" charset="0"/>
              </a:rPr>
              <a:t>	- 600 g de courgettes</a:t>
            </a:r>
            <a:br>
              <a:rPr lang="fr-FR" sz="800" dirty="0" smtClean="0">
                <a:latin typeface="Arial" pitchFamily="34" charset="0"/>
                <a:cs typeface="Arial" pitchFamily="34" charset="0"/>
              </a:rPr>
            </a:br>
            <a:r>
              <a:rPr lang="fr-FR" sz="800" dirty="0" smtClean="0">
                <a:latin typeface="Arial" pitchFamily="34" charset="0"/>
                <a:cs typeface="Arial" pitchFamily="34" charset="0"/>
              </a:rPr>
              <a:t> 		- 250 g de petits pois frais écossés</a:t>
            </a:r>
            <a:br>
              <a:rPr lang="fr-FR" sz="800" dirty="0" smtClean="0">
                <a:latin typeface="Arial" pitchFamily="34" charset="0"/>
                <a:cs typeface="Arial" pitchFamily="34" charset="0"/>
              </a:rPr>
            </a:br>
            <a:r>
              <a:rPr lang="fr-FR" sz="800" dirty="0" smtClean="0">
                <a:latin typeface="Arial" pitchFamily="34" charset="0"/>
                <a:cs typeface="Arial" pitchFamily="34" charset="0"/>
              </a:rPr>
              <a:t> 		- 1 belle pomme de terre</a:t>
            </a:r>
            <a:br>
              <a:rPr lang="fr-FR" sz="800" dirty="0" smtClean="0">
                <a:latin typeface="Arial" pitchFamily="34" charset="0"/>
                <a:cs typeface="Arial" pitchFamily="34" charset="0"/>
              </a:rPr>
            </a:br>
            <a:r>
              <a:rPr lang="fr-FR" sz="800" dirty="0" smtClean="0">
                <a:latin typeface="Arial" pitchFamily="34" charset="0"/>
                <a:cs typeface="Arial" pitchFamily="34" charset="0"/>
              </a:rPr>
              <a:t> 		- 3 oignons nouveaux</a:t>
            </a:r>
            <a:br>
              <a:rPr lang="fr-FR" sz="800" dirty="0" smtClean="0">
                <a:latin typeface="Arial" pitchFamily="34" charset="0"/>
                <a:cs typeface="Arial" pitchFamily="34" charset="0"/>
              </a:rPr>
            </a:br>
            <a:r>
              <a:rPr lang="fr-FR" sz="800" dirty="0" smtClean="0">
                <a:latin typeface="Arial" pitchFamily="34" charset="0"/>
                <a:cs typeface="Arial" pitchFamily="34" charset="0"/>
              </a:rPr>
              <a:t> 		- 2 cuillères à soupe d'huile d'olive</a:t>
            </a:r>
            <a:br>
              <a:rPr lang="fr-FR" sz="800" dirty="0" smtClean="0">
                <a:latin typeface="Arial" pitchFamily="34" charset="0"/>
                <a:cs typeface="Arial" pitchFamily="34" charset="0"/>
              </a:rPr>
            </a:br>
            <a:r>
              <a:rPr lang="fr-FR" sz="800" dirty="0" smtClean="0">
                <a:latin typeface="Arial" pitchFamily="34" charset="0"/>
                <a:cs typeface="Arial" pitchFamily="34" charset="0"/>
              </a:rPr>
              <a:t> 		- 1 yaourt goût bulgare (ou grec) </a:t>
            </a:r>
            <a:r>
              <a:rPr lang="fr-FR" sz="800" dirty="0" smtClean="0">
                <a:latin typeface="Arial" pitchFamily="34" charset="0"/>
                <a:cs typeface="Arial" pitchFamily="34" charset="0"/>
              </a:rPr>
              <a:t>		   facultatif</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 		- 2 branches de persil ou basilic</a:t>
            </a:r>
            <a:br>
              <a:rPr lang="fr-FR" sz="800" dirty="0" smtClean="0">
                <a:latin typeface="Arial" pitchFamily="34" charset="0"/>
                <a:cs typeface="Arial" pitchFamily="34" charset="0"/>
              </a:rPr>
            </a:br>
            <a:r>
              <a:rPr lang="fr-FR" sz="800" dirty="0" smtClean="0">
                <a:latin typeface="Arial" pitchFamily="34" charset="0"/>
                <a:cs typeface="Arial" pitchFamily="34" charset="0"/>
              </a:rPr>
              <a:t> 		- sel et poivre moulu</a:t>
            </a:r>
            <a:br>
              <a:rPr lang="fr-FR" sz="800" dirty="0" smtClean="0">
                <a:latin typeface="Arial" pitchFamily="34" charset="0"/>
                <a:cs typeface="Arial" pitchFamily="34" charset="0"/>
              </a:rPr>
            </a:br>
            <a:r>
              <a:rPr lang="fr-FR" sz="800" dirty="0" smtClean="0">
                <a:latin typeface="Arial" pitchFamily="34" charset="0"/>
                <a:cs typeface="Arial" pitchFamily="34" charset="0"/>
              </a:rPr>
              <a:t>Lavez et épongez les courgettes sans les peler.</a:t>
            </a:r>
            <a:br>
              <a:rPr lang="fr-FR" sz="800" dirty="0" smtClean="0">
                <a:latin typeface="Arial" pitchFamily="34" charset="0"/>
                <a:cs typeface="Arial" pitchFamily="34" charset="0"/>
              </a:rPr>
            </a:br>
            <a:r>
              <a:rPr lang="fr-FR" sz="800" dirty="0" smtClean="0">
                <a:latin typeface="Arial" pitchFamily="34" charset="0"/>
                <a:cs typeface="Arial" pitchFamily="34" charset="0"/>
              </a:rPr>
              <a:t>Découpez-les en fines rondelles.</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Épluchez et lavez la pomme de terre avant de la découper en petits cubes.</a:t>
            </a:r>
            <a:br>
              <a:rPr lang="fr-FR" sz="800" dirty="0" smtClean="0">
                <a:latin typeface="Arial" pitchFamily="34" charset="0"/>
                <a:cs typeface="Arial" pitchFamily="34" charset="0"/>
              </a:rPr>
            </a:br>
            <a:r>
              <a:rPr lang="fr-FR" sz="800" dirty="0" smtClean="0">
                <a:latin typeface="Arial" pitchFamily="34" charset="0"/>
                <a:cs typeface="Arial" pitchFamily="34" charset="0"/>
              </a:rPr>
              <a:t>Pelez et émincez les oignons nouveaux.</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cocotte en fonte, faites chauffer l'huile à feu moyen pour y faire rissoler les oignons.</a:t>
            </a:r>
            <a:br>
              <a:rPr lang="fr-FR" sz="800" dirty="0" smtClean="0">
                <a:latin typeface="Arial" pitchFamily="34" charset="0"/>
                <a:cs typeface="Arial" pitchFamily="34" charset="0"/>
              </a:rPr>
            </a:br>
            <a:r>
              <a:rPr lang="fr-FR" sz="800" dirty="0" smtClean="0">
                <a:latin typeface="Arial" pitchFamily="34" charset="0"/>
                <a:cs typeface="Arial" pitchFamily="34" charset="0"/>
              </a:rPr>
              <a:t>Quand ils sont blonds, ajoutez les cubes de pomme de terre, les rondelles de courgette, les petits pois, le persil ou le basilic, salez et poivrez.</a:t>
            </a:r>
            <a:br>
              <a:rPr lang="fr-FR" sz="800" dirty="0" smtClean="0">
                <a:latin typeface="Arial" pitchFamily="34" charset="0"/>
                <a:cs typeface="Arial" pitchFamily="34" charset="0"/>
              </a:rPr>
            </a:br>
            <a:r>
              <a:rPr lang="fr-FR" sz="800" dirty="0" smtClean="0">
                <a:latin typeface="Arial" pitchFamily="34" charset="0"/>
                <a:cs typeface="Arial" pitchFamily="34" charset="0"/>
              </a:rPr>
              <a:t>Versez un litre d'eau bouillante, laissez cuire 30 mn à petit feu puis mixez pour obtenir un velouté.</a:t>
            </a:r>
            <a:br>
              <a:rPr lang="fr-FR" sz="800" dirty="0" smtClean="0">
                <a:latin typeface="Arial" pitchFamily="34" charset="0"/>
                <a:cs typeface="Arial" pitchFamily="34" charset="0"/>
              </a:rPr>
            </a:br>
            <a:r>
              <a:rPr lang="fr-FR" sz="800" dirty="0" smtClean="0">
                <a:latin typeface="Arial" pitchFamily="34" charset="0"/>
                <a:cs typeface="Arial" pitchFamily="34" charset="0"/>
              </a:rPr>
              <a:t>Ajoutez le yaourt, fouettez bien, goûtez et rectifiez l'assaisonnement si nécessaire.</a:t>
            </a:r>
            <a:br>
              <a:rPr lang="fr-FR" sz="800" dirty="0" smtClean="0">
                <a:latin typeface="Arial" pitchFamily="34" charset="0"/>
                <a:cs typeface="Arial" pitchFamily="34" charset="0"/>
              </a:rPr>
            </a:br>
            <a:r>
              <a:rPr lang="fr-FR" sz="800" dirty="0" smtClean="0">
                <a:latin typeface="Arial" pitchFamily="34" charset="0"/>
                <a:cs typeface="Arial" pitchFamily="34" charset="0"/>
              </a:rPr>
              <a:t>Placez au frigo et dégustez frais, décoré de quelques petits pois ou d'herbes ciselées.</a:t>
            </a:r>
            <a:br>
              <a:rPr lang="fr-FR" sz="800" dirty="0" smtClean="0">
                <a:latin typeface="Arial" pitchFamily="34" charset="0"/>
                <a:cs typeface="Arial" pitchFamily="34" charset="0"/>
              </a:rPr>
            </a:br>
            <a:r>
              <a:rPr lang="fr-FR" sz="800" dirty="0" smtClean="0">
                <a:latin typeface="Arial" pitchFamily="34" charset="0"/>
                <a:cs typeface="Arial" pitchFamily="34" charset="0"/>
              </a:rPr>
              <a:t>Affinez les saveurs de ce potage en ajoutant quelques branches d'épinard ou d'oseille.</a:t>
            </a:r>
            <a:br>
              <a:rPr lang="fr-FR" sz="800" dirty="0" smtClean="0">
                <a:latin typeface="Arial" pitchFamily="34" charset="0"/>
                <a:cs typeface="Arial" pitchFamily="34" charset="0"/>
              </a:rPr>
            </a:br>
            <a:r>
              <a:rPr lang="fr-FR" sz="800" i="1" dirty="0" smtClean="0">
                <a:latin typeface="Arial" pitchFamily="34" charset="0"/>
                <a:cs typeface="Arial" pitchFamily="34" charset="0"/>
              </a:rPr>
              <a:t>Variante : On peut supprimer le yaourt et ajouter de la menthe ciselée.</a:t>
            </a:r>
            <a:br>
              <a:rPr lang="fr-FR" sz="800" i="1" dirty="0" smtClean="0">
                <a:latin typeface="Arial" pitchFamily="34" charset="0"/>
                <a:cs typeface="Arial" pitchFamily="34" charset="0"/>
              </a:rPr>
            </a:br>
            <a:r>
              <a:rPr lang="fr-FR" sz="800" i="1" dirty="0" smtClean="0">
                <a:latin typeface="Arial" pitchFamily="34" charset="0"/>
                <a:cs typeface="Arial" pitchFamily="34" charset="0"/>
              </a:rPr>
              <a:t>                On peut également ajouter un trait de jus de citron.</a:t>
            </a: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9" descr="http://t3.gstatic.com/images?q=tbn:ANd9GcT3msasziJgGLN34rmp14EuPalRvSAHoFHVrP93DLRlW0HQ9FUtBQ"/>
          <p:cNvPicPr>
            <a:picLocks noChangeAspect="1" noChangeArrowheads="1"/>
          </p:cNvPicPr>
          <p:nvPr/>
        </p:nvPicPr>
        <p:blipFill>
          <a:blip r:embed="rId4" cstate="print"/>
          <a:srcRect/>
          <a:stretch>
            <a:fillRect/>
          </a:stretch>
        </p:blipFill>
        <p:spPr bwMode="auto">
          <a:xfrm>
            <a:off x="4716016" y="476672"/>
            <a:ext cx="1568858" cy="1044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PETITS POIS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POTAGE AUX COSSES DE PETITS POIS</a:t>
            </a:r>
          </a:p>
          <a:p>
            <a:pPr>
              <a:buNone/>
            </a:pPr>
            <a:r>
              <a:rPr lang="fr-FR" sz="800" dirty="0" smtClean="0">
                <a:latin typeface="Arial" pitchFamily="34" charset="0"/>
                <a:cs typeface="Arial" pitchFamily="34" charset="0"/>
              </a:rPr>
              <a:t>	Ingrédients </a:t>
            </a:r>
            <a:r>
              <a:rPr lang="fr-FR" sz="800" dirty="0" smtClean="0">
                <a:latin typeface="Arial" pitchFamily="34" charset="0"/>
                <a:cs typeface="Arial" pitchFamily="34" charset="0"/>
              </a:rPr>
              <a:t>: 	- les cosses de 1 kg de petits pois,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- 3 pommes de terre,</a:t>
            </a:r>
            <a:br>
              <a:rPr lang="fr-FR" sz="800" dirty="0" smtClean="0">
                <a:latin typeface="Arial" pitchFamily="34" charset="0"/>
                <a:cs typeface="Arial" pitchFamily="34" charset="0"/>
              </a:rPr>
            </a:br>
            <a:r>
              <a:rPr lang="fr-FR" sz="800" dirty="0" smtClean="0">
                <a:latin typeface="Arial" pitchFamily="34" charset="0"/>
                <a:cs typeface="Arial" pitchFamily="34" charset="0"/>
              </a:rPr>
              <a:t> 		- 3 oignons,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- 1,5 litre d'eau,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- 3 feuilles de menthe, sel,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Lavez les cosses et hachez-les.</a:t>
            </a:r>
            <a:br>
              <a:rPr lang="fr-FR" sz="800" dirty="0" smtClean="0">
                <a:latin typeface="Arial" pitchFamily="34" charset="0"/>
                <a:cs typeface="Arial" pitchFamily="34" charset="0"/>
              </a:rPr>
            </a:br>
            <a:r>
              <a:rPr lang="fr-FR" sz="800" dirty="0" smtClean="0">
                <a:latin typeface="Arial" pitchFamily="34" charset="0"/>
                <a:cs typeface="Arial" pitchFamily="34" charset="0"/>
              </a:rPr>
              <a:t>Pelez les pommes de terre et les oignons, émincez-les.</a:t>
            </a:r>
            <a:br>
              <a:rPr lang="fr-FR" sz="800" dirty="0" smtClean="0">
                <a:latin typeface="Arial" pitchFamily="34" charset="0"/>
                <a:cs typeface="Arial" pitchFamily="34" charset="0"/>
              </a:rPr>
            </a:br>
            <a:r>
              <a:rPr lang="fr-FR" sz="800" dirty="0" smtClean="0">
                <a:latin typeface="Arial" pitchFamily="34" charset="0"/>
                <a:cs typeface="Arial" pitchFamily="34" charset="0"/>
              </a:rPr>
              <a:t>Couvrez le tout d'eau, joignez les feuilles de menthe, assaisonnez.</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cuire le tout pendant 45 mn (15 mn en autocuiseur).</a:t>
            </a:r>
            <a:br>
              <a:rPr lang="fr-FR" sz="800" dirty="0" smtClean="0">
                <a:latin typeface="Arial" pitchFamily="34" charset="0"/>
                <a:cs typeface="Arial" pitchFamily="34" charset="0"/>
              </a:rPr>
            </a:br>
            <a:r>
              <a:rPr lang="fr-FR" sz="800" dirty="0" smtClean="0">
                <a:latin typeface="Arial" pitchFamily="34" charset="0"/>
                <a:cs typeface="Arial" pitchFamily="34" charset="0"/>
              </a:rPr>
              <a:t>Passez au mixeur puis au tamis, vérifiez l'assaisonnement.</a:t>
            </a:r>
            <a:br>
              <a:rPr lang="fr-FR" sz="800" dirty="0" smtClean="0">
                <a:latin typeface="Arial" pitchFamily="34" charset="0"/>
                <a:cs typeface="Arial" pitchFamily="34" charset="0"/>
              </a:rPr>
            </a:br>
            <a:r>
              <a:rPr lang="fr-FR" sz="800" dirty="0" smtClean="0">
                <a:latin typeface="Arial" pitchFamily="34" charset="0"/>
                <a:cs typeface="Arial" pitchFamily="34" charset="0"/>
              </a:rPr>
              <a:t>Servez à volonté avec un œuf poché, une chiffonnade de laitue, quelques croûtons frits et des feuilles de menthe.</a:t>
            </a:r>
            <a:br>
              <a:rPr lang="fr-FR" sz="800" dirty="0" smtClean="0">
                <a:latin typeface="Arial" pitchFamily="34" charset="0"/>
                <a:cs typeface="Arial" pitchFamily="34" charset="0"/>
              </a:rPr>
            </a:br>
            <a:r>
              <a:rPr lang="fr-FR" sz="800" dirty="0" smtClean="0">
                <a:latin typeface="Arial" pitchFamily="34" charset="0"/>
                <a:cs typeface="Arial" pitchFamily="34" charset="0"/>
              </a:rPr>
              <a:t>La cuisson des œufs pochés doit se faire au dernier moment</a:t>
            </a:r>
            <a:r>
              <a:rPr lang="fr-FR" sz="800" dirty="0" smtClean="0">
                <a:latin typeface="Arial" pitchFamily="34" charset="0"/>
                <a:cs typeface="Arial" pitchFamily="34" charset="0"/>
              </a:rPr>
              <a:t>.</a:t>
            </a:r>
          </a:p>
          <a:p>
            <a:pPr>
              <a:buNone/>
            </a:pP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LASSIS DE PETITS POIS</a:t>
            </a: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- 200 ml de yaourt froid</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- 200 ml d’eau très froide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- 200 g de petits pois écossés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 c. à s. de menthe finement hachée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 c. à c. de sel</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des grains de cumin</a:t>
            </a:r>
          </a:p>
          <a:p>
            <a:pPr>
              <a:buNone/>
            </a:pPr>
            <a:r>
              <a:rPr lang="fr-FR" sz="800" dirty="0" smtClean="0">
                <a:latin typeface="Arial" pitchFamily="34" charset="0"/>
                <a:cs typeface="Arial" pitchFamily="34" charset="0"/>
              </a:rPr>
              <a:t>	Faites </a:t>
            </a:r>
            <a:r>
              <a:rPr lang="fr-FR" sz="800" dirty="0" smtClean="0">
                <a:latin typeface="Arial" pitchFamily="34" charset="0"/>
                <a:cs typeface="Arial" pitchFamily="34" charset="0"/>
              </a:rPr>
              <a:t>bouillir les petits pois pendant 3 minutes. Passez-les au tamis pour obtenir une purée. Laisser refroidir. Mélanger l’eau, le yaourt, la purée de petits pois et la menthe avec un mixer. Décorez avec les grains de cumin… Sirotez !</a:t>
            </a:r>
          </a:p>
          <a:p>
            <a:pPr>
              <a:buNone/>
            </a:pPr>
            <a:endParaRPr lang="fr-FR" sz="800" dirty="0" smtClean="0">
              <a:latin typeface="Arial" pitchFamily="34" charset="0"/>
              <a:cs typeface="Arial" pitchFamily="34" charset="0"/>
            </a:endParaRPr>
          </a:p>
          <a:p>
            <a:endParaRPr lang="fr-FR" sz="800" dirty="0" smtClean="0">
              <a:latin typeface="Arial" pitchFamily="34" charset="0"/>
              <a:cs typeface="Arial" pitchFamily="34" charset="0"/>
            </a:endParaRPr>
          </a:p>
          <a:p>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SALADE DE PÂTES AUX PETITS POIS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a:t>
            </a:r>
            <a:r>
              <a:rPr lang="fr-FR" sz="800" dirty="0" smtClean="0">
                <a:latin typeface="Arial" pitchFamily="34" charset="0"/>
                <a:cs typeface="Arial" pitchFamily="34" charset="0"/>
              </a:rPr>
              <a:t>500 g de pâtes (</a:t>
            </a:r>
            <a:r>
              <a:rPr lang="fr-FR" sz="800" dirty="0" err="1" smtClean="0">
                <a:latin typeface="Arial" pitchFamily="34" charset="0"/>
                <a:cs typeface="Arial" pitchFamily="34" charset="0"/>
              </a:rPr>
              <a:t>farfalle</a:t>
            </a:r>
            <a:r>
              <a:rPr lang="fr-FR" sz="800" dirty="0" smtClean="0">
                <a:latin typeface="Arial" pitchFamily="34" charset="0"/>
                <a:cs typeface="Arial" pitchFamily="34" charset="0"/>
              </a:rPr>
              <a:t>, papillons …)</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- 200 g de petits pois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- 100 g de parmesan en lamelles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une dizaine de noix</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persil</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moutarde, huile d’olive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Faites </a:t>
            </a:r>
            <a:r>
              <a:rPr lang="fr-FR" sz="800" dirty="0" smtClean="0">
                <a:latin typeface="Arial" pitchFamily="34" charset="0"/>
                <a:cs typeface="Arial" pitchFamily="34" charset="0"/>
              </a:rPr>
              <a:t>cuire vos pâtes « al dente ». Une fois cuites, égouttez-les et passez-les rapidement sous l’eau froide. Égouttez-les à nouveau soigneusement. Versez les pâtes dans un grand saladier. Réservez au frais.</a:t>
            </a:r>
          </a:p>
          <a:p>
            <a:pPr>
              <a:buNone/>
            </a:pPr>
            <a:r>
              <a:rPr lang="fr-FR" sz="800" dirty="0" smtClean="0">
                <a:latin typeface="Arial" pitchFamily="34" charset="0"/>
                <a:cs typeface="Arial" pitchFamily="34" charset="0"/>
              </a:rPr>
              <a:t>	Écossez </a:t>
            </a:r>
            <a:r>
              <a:rPr lang="fr-FR" sz="800" dirty="0" smtClean="0">
                <a:latin typeface="Arial" pitchFamily="34" charset="0"/>
                <a:cs typeface="Arial" pitchFamily="34" charset="0"/>
              </a:rPr>
              <a:t>et cuire les petits pois dans de l’eau bouillante salée. Dans un bol, préparer la sauce avec une cuillère de moutarde, 4 cuillères d’huile, sel et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Écrasez grossièrement les noix. Pour se faire, enveloppez les noix dans un linge et écrasez-les à l’aide d’un rouleau à pâtisserie ou d’une bouteille. Versez les petits pois dans le plat de pâtes ainsi que les noix. Ajoutez la sauce pour l’assaisonnement. Mélanger soigneusement le tout. À l’aide d’un économe à légumes, découpez des lamelles de parmesan sur le dessus des pâtes. Ajoutez quelques feuilles de persil.</a:t>
            </a:r>
          </a:p>
          <a:p>
            <a:pPr>
              <a:buNone/>
            </a:pPr>
            <a:r>
              <a:rPr lang="fr-FR" sz="800" i="1" dirty="0" smtClean="0">
                <a:latin typeface="Arial" pitchFamily="34" charset="0"/>
                <a:cs typeface="Arial" pitchFamily="34" charset="0"/>
              </a:rPr>
              <a:t>	Vous </a:t>
            </a:r>
            <a:r>
              <a:rPr lang="fr-FR" sz="800" i="1" dirty="0" smtClean="0">
                <a:latin typeface="Arial" pitchFamily="34" charset="0"/>
                <a:cs typeface="Arial" pitchFamily="34" charset="0"/>
              </a:rPr>
              <a:t>pouvez remplacer les noix par des pignons de pin que vous ferez légèrement dorer auparavant dans une poêle à sec.</a:t>
            </a:r>
            <a:endParaRPr lang="fr-FR" sz="800" dirty="0" smtClean="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9" descr="http://t3.gstatic.com/images?q=tbn:ANd9GcT3msasziJgGLN34rmp14EuPalRvSAHoFHVrP93DLRlW0HQ9FUtBQ"/>
          <p:cNvPicPr>
            <a:picLocks noChangeAspect="1" noChangeArrowheads="1"/>
          </p:cNvPicPr>
          <p:nvPr/>
        </p:nvPicPr>
        <p:blipFill>
          <a:blip r:embed="rId4" cstate="print"/>
          <a:srcRect/>
          <a:stretch>
            <a:fillRect/>
          </a:stretch>
        </p:blipFill>
        <p:spPr bwMode="auto">
          <a:xfrm>
            <a:off x="4716016" y="476672"/>
            <a:ext cx="1568858" cy="1044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PETITS POIS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9" name="Picture 9" descr="http://t3.gstatic.com/images?q=tbn:ANd9GcT3msasziJgGLN34rmp14EuPalRvSAHoFHVrP93DLRlW0HQ9FUtBQ"/>
          <p:cNvPicPr>
            <a:picLocks noChangeAspect="1" noChangeArrowheads="1"/>
          </p:cNvPicPr>
          <p:nvPr/>
        </p:nvPicPr>
        <p:blipFill>
          <a:blip r:embed="rId4" cstate="print"/>
          <a:srcRect/>
          <a:stretch>
            <a:fillRect/>
          </a:stretch>
        </p:blipFill>
        <p:spPr bwMode="auto">
          <a:xfrm>
            <a:off x="4716016" y="476672"/>
            <a:ext cx="1568858" cy="1044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1898</TotalTime>
  <Words>51</Words>
  <Application>Microsoft Office PowerPoint</Application>
  <PresentationFormat>Affichage à l'écran (4:3)</PresentationFormat>
  <Paragraphs>44</Paragraphs>
  <Slides>4</Slides>
  <Notes>3</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4</vt:i4>
      </vt:variant>
    </vt:vector>
  </HeadingPairs>
  <TitlesOfParts>
    <vt:vector size="7" baseType="lpstr">
      <vt:lpstr>Modèle - Bloc note</vt:lpstr>
      <vt:lpstr>Feuille Microsoft Office Excel</vt:lpstr>
      <vt:lpstr>Feuille de calcul</vt:lpstr>
      <vt:lpstr>  </vt:lpstr>
      <vt:lpstr>PETITS POIS</vt:lpstr>
      <vt:lpstr>PETITS POIS</vt:lpstr>
      <vt:lpstr>PETITS POIS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45</cp:revision>
  <dcterms:created xsi:type="dcterms:W3CDTF">2011-06-13T09:41:35Z</dcterms:created>
  <dcterms:modified xsi:type="dcterms:W3CDTF">2012-06-28T10:49:23Z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