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498" y="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PASTÈQUE</a:t>
            </a:r>
            <a:endParaRPr lang="fr-FR" dirty="0"/>
          </a:p>
        </p:txBody>
      </p:sp>
      <p:pic>
        <p:nvPicPr>
          <p:cNvPr id="9" name="Image 8" descr="pas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056" y="332656"/>
            <a:ext cx="1608255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PASTÈQUE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GRANITÉ DE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PASTÉQUE</a:t>
            </a:r>
          </a:p>
          <a:p>
            <a:pPr>
              <a:buNone/>
            </a:pPr>
            <a:r>
              <a:rPr lang="fr-FR" sz="600" dirty="0" smtClean="0">
                <a:solidFill>
                  <a:srgbClr val="402000"/>
                </a:solidFill>
                <a:latin typeface="Arial" pitchFamily="34" charset="0"/>
                <a:cs typeface="Arial" pitchFamily="34" charset="0"/>
              </a:rPr>
              <a:t>	Recette </a:t>
            </a:r>
            <a:r>
              <a:rPr lang="fr-FR" sz="600" dirty="0" smtClean="0">
                <a:solidFill>
                  <a:srgbClr val="402000"/>
                </a:solidFill>
                <a:latin typeface="Arial" pitchFamily="34" charset="0"/>
                <a:cs typeface="Arial" pitchFamily="34" charset="0"/>
              </a:rPr>
              <a:t>transmise par  le P.B.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600" dirty="0" smtClean="0">
                <a:solidFill>
                  <a:srgbClr val="402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(4 personnes)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 : 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- 800 g de pastèque hachée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- 3 cuillères à soupe de jus de citron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- 120 g de sucre glace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Dénoyauter la pastèque.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À l'aide d'un mixeur, réduire en purée la pastèque, le jus de citron et le sucre glace.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Verser dans un plat peu profond et congeler pendant au moins 3 heures.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Briser le granité toutes les heures avec une fourchette. Servir.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SUCRÉ SALÉ SEMOULE ET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PASTÉQUE</a:t>
            </a:r>
          </a:p>
          <a:p>
            <a:pPr>
              <a:buNone/>
            </a:pPr>
            <a:r>
              <a:rPr lang="fr-FR" sz="600" dirty="0" smtClean="0">
                <a:solidFill>
                  <a:srgbClr val="402000"/>
                </a:solidFill>
                <a:latin typeface="Arial" pitchFamily="34" charset="0"/>
                <a:cs typeface="Arial" pitchFamily="34" charset="0"/>
              </a:rPr>
              <a:t>	Recette </a:t>
            </a:r>
            <a:r>
              <a:rPr lang="fr-FR" sz="600" dirty="0" smtClean="0">
                <a:solidFill>
                  <a:srgbClr val="402000"/>
                </a:solidFill>
                <a:latin typeface="Arial" pitchFamily="34" charset="0"/>
                <a:cs typeface="Arial" pitchFamily="34" charset="0"/>
              </a:rPr>
              <a:t>transmise par  le P.B.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(pour 6 personnes) :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- 200 g de semoule  (couscous)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 belle tranche de pastèque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eau tiède (1 à 1 fois et demi le volume 		  de la semoule)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- 1/2 verre d'huile d'olive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facultatif : jus d'un demi citron et 		  quelques feuilles de menthe ciselées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gonfler la semoule 10 minutes dans l'eau salée.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l'huile d'olive.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Couper la pastèque en petits dés et la mélanger à la semoule.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éventuellement le jus de citron et la menthe.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Réserver au réfrigérateur.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Se sert en plat lors d'un repas végétarien ou en accompagnement d'une viande grillé (poulet ou agneau).</a:t>
            </a:r>
          </a:p>
          <a:p>
            <a:pPr>
              <a:lnSpc>
                <a:spcPct val="150000"/>
              </a:lnSpc>
            </a:pP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pas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404664"/>
            <a:ext cx="1608255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PASTÈQUE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pas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404664"/>
            <a:ext cx="1608255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1896</TotalTime>
  <Words>18</Words>
  <Application>Microsoft Office PowerPoint</Application>
  <PresentationFormat>Affichage à l'écran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Modèle - Bloc note</vt:lpstr>
      <vt:lpstr>Feuille de calcul</vt:lpstr>
      <vt:lpstr>  </vt:lpstr>
      <vt:lpstr>PASTÈQUE</vt:lpstr>
      <vt:lpstr>PASTÈQUE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49</cp:revision>
  <dcterms:created xsi:type="dcterms:W3CDTF">2011-06-13T09:41:35Z</dcterms:created>
  <dcterms:modified xsi:type="dcterms:W3CDTF">2012-09-10T13:14:05Z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