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4" autoAdjust="0"/>
    <p:restoredTop sz="90857" autoAdjust="0"/>
  </p:normalViewPr>
  <p:slideViewPr>
    <p:cSldViewPr>
      <p:cViewPr>
        <p:scale>
          <a:sx n="150" d="100"/>
          <a:sy n="150" d="100"/>
        </p:scale>
        <p:origin x="498" y="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478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AF540-3E3E-4EB2-A7E0-23F9C0BEBF2D}" type="datetimeFigureOut">
              <a:rPr lang="fr-FR" smtClean="0"/>
              <a:pPr/>
              <a:t>08/07/2012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A53A1-323B-4A31-AC57-C06738941A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59331E-9FDB-40EA-8C3A-C1621C29DAD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307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3076" name="Picture 4" descr="A:\minispir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fld id="{8669A6FE-ECD9-40CE-B4B5-95B32A9099E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15CBD-C416-4FFA-9047-0B8E484EE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E0178-2260-4096-BA80-7A9EC9FE6B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F575D-A83C-4078-944E-7C59802116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A6831-6149-4EE6-B535-EE245FA179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363DF-7F9D-4232-AD20-F4C72F26FB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123FD-E96E-498B-8950-3986938B1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8C24E-ED60-4642-8E1B-2DF85F0106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0DB72-A1CC-46A7-8F63-CEE3645F14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F784E-16DE-4989-8820-11942A6C71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4965F-4587-465A-82A6-BE8E043386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2052" name="Picture 4" descr="A:\minispir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2053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90A697F9-3A7F-4E2F-95C7-EE3F3C4291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Microsoft_Office_Excel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package" Target="../embeddings/Feuille_Microsoft_Office_Excel2.xls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800200"/>
          </a:xfrm>
        </p:spPr>
        <p:txBody>
          <a:bodyPr/>
          <a:lstStyle/>
          <a:p>
            <a:pPr algn="r"/>
            <a:r>
              <a:rPr lang="fr-F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69A6FE-ECD9-40CE-B4B5-95B32A9099E3}" type="slidenum">
              <a:rPr lang="fr-FR" smtClean="0"/>
              <a:pPr/>
              <a:t>1</a:t>
            </a:fld>
            <a:endParaRPr lang="fr-FR"/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/>
        </p:nvGraphicFramePr>
        <p:xfrm>
          <a:off x="1692275" y="1557338"/>
          <a:ext cx="2943225" cy="4463950"/>
        </p:xfrm>
        <a:graphic>
          <a:graphicData uri="http://schemas.openxmlformats.org/presentationml/2006/ole">
            <p:oleObj spid="_x0000_s1026" name="Feuille de calcul" r:id="rId3" imgW="2752650" imgH="2628900" progId="Excel.Sheet.12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004048" y="1556792"/>
          <a:ext cx="2943225" cy="4464149"/>
        </p:xfrm>
        <a:graphic>
          <a:graphicData uri="http://schemas.openxmlformats.org/presentationml/2006/ole">
            <p:oleObj spid="_x0000_s1027" name="Feuille de calcul" r:id="rId4" imgW="2752650" imgH="2628900" progId="Excel.Sheet.12">
              <p:embed/>
            </p:oleObj>
          </a:graphicData>
        </a:graphic>
      </p:graphicFrame>
      <p:pic>
        <p:nvPicPr>
          <p:cNvPr id="11" name="Picture 4" descr="logo jardins du giessen 0812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6012160" y="620688"/>
            <a:ext cx="2448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dirty="0" smtClean="0"/>
              <a:t>PAIN DE SUCRE</a:t>
            </a:r>
            <a:endParaRPr lang="fr-FR" dirty="0"/>
          </a:p>
        </p:txBody>
      </p:sp>
      <p:pic>
        <p:nvPicPr>
          <p:cNvPr id="9" name="Image 8" descr="p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27984" y="332656"/>
            <a:ext cx="898015" cy="11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PAIN DE SUCRE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SALADE DE CHICORÉE PAIN DE SUCRE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 :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1 chicorée pain de sucre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des graines germées (blé </a:t>
            </a:r>
            <a:r>
              <a:rPr lang="fr-FR" sz="800" dirty="0" err="1" smtClean="0">
                <a:latin typeface="Arial" pitchFamily="34" charset="0"/>
                <a:cs typeface="Arial" pitchFamily="34" charset="0"/>
              </a:rPr>
              <a:t>kamut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 ou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  autres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- 1 pomme, un peu de jus de citron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huile d’olive, vinaigre de cidre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moutarde, échalote, sel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Enlever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les feuilles trop vertes de votre salade. Émincer en fines lanières. Faites tremper quelques minutes dans de l’eau bien fraîche. Égoutter et essorer.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Préparer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la vinaigrette dans le fond de votre saladier en mélangeant dans l’ordre, le vinaigre, le sel, la moutarde et l’huile.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Ajouter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la chicorée, les graines germées.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Peler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la pomme, arroser la d’un peu de jus de citron et ajouter à la salade.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Parsemer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d’échalotes hachées.</a:t>
            </a:r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FONDUE DE PAIN DE SUCRE AUX LARDONS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 :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1 pain de sucre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- 4 échalotes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- 4 c. à s. de crème fraîche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- 100 g de lardons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sel et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poivre</a:t>
            </a:r>
          </a:p>
          <a:p>
            <a:pPr>
              <a:buNone/>
            </a:pP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Coupez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la salade en fines lamelles.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Dans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une sauteuse, faites revenir les lardons et les échalotes émincées. Cuisez à feu doux pendant 5 minutes.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Ajoutez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la salade, couvrez et laissez cuire le tout 15 minutes en remuant assez souvent.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Salez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, poivrez et ajoutez la crème fraîche. 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Servez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bien chaud avec un rôti de porc par exemple.</a:t>
            </a: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 8" descr="p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332656"/>
            <a:ext cx="898015" cy="11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PAIN DE SUCRE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 8" descr="p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332656"/>
            <a:ext cx="898015" cy="11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- Bloc note">
  <a:themeElements>
    <a:clrScheme name="Default Design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- Bloc note</Template>
  <TotalTime>1898</TotalTime>
  <Words>29</Words>
  <Application>Microsoft Office PowerPoint</Application>
  <PresentationFormat>Affichage à l'écran (4:3)</PresentationFormat>
  <Paragraphs>35</Paragraphs>
  <Slides>3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Modèle - Bloc note</vt:lpstr>
      <vt:lpstr>Feuille Microsoft Office Excel</vt:lpstr>
      <vt:lpstr>Feuille de calcul</vt:lpstr>
      <vt:lpstr>  </vt:lpstr>
      <vt:lpstr>PAIN DE SUCRE</vt:lpstr>
      <vt:lpstr>PAIN DE SUCRE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RECETTES</dc:title>
  <dc:creator>LOTT</dc:creator>
  <cp:lastModifiedBy>LOTT FAMILLE</cp:lastModifiedBy>
  <cp:revision>50</cp:revision>
  <dcterms:created xsi:type="dcterms:W3CDTF">2011-06-13T09:41:35Z</dcterms:created>
  <dcterms:modified xsi:type="dcterms:W3CDTF">2012-07-08T21:28:27Z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TC010437861036</vt:lpwstr>
  </property>
</Properties>
</file>