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4" autoAdjust="0"/>
    <p:restoredTop sz="90857" autoAdjust="0"/>
  </p:normalViewPr>
  <p:slideViewPr>
    <p:cSldViewPr>
      <p:cViewPr>
        <p:scale>
          <a:sx n="150" d="100"/>
          <a:sy n="150" d="100"/>
        </p:scale>
        <p:origin x="-78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478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AF540-3E3E-4EB2-A7E0-23F9C0BEBF2D}" type="datetimeFigureOut">
              <a:rPr lang="fr-FR" smtClean="0"/>
              <a:pPr/>
              <a:t>03/07/2012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A53A1-323B-4A31-AC57-C06738941A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59331E-9FDB-40EA-8C3A-C1621C29DAD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307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3076" name="Picture 4" descr="A:\minispir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fld id="{8669A6FE-ECD9-40CE-B4B5-95B32A9099E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15CBD-C416-4FFA-9047-0B8E484EE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E0178-2260-4096-BA80-7A9EC9FE6B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F575D-A83C-4078-944E-7C59802116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A6831-6149-4EE6-B535-EE245FA179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363DF-7F9D-4232-AD20-F4C72F26FB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123FD-E96E-498B-8950-3986938B1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8C24E-ED60-4642-8E1B-2DF85F0106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0DB72-A1CC-46A7-8F63-CEE3645F14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F784E-16DE-4989-8820-11942A6C71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4965F-4587-465A-82A6-BE8E043386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2052" name="Picture 4" descr="A:\minispir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2053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90A697F9-3A7F-4E2F-95C7-EE3F3C4291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Microsoft_Office_Excel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package" Target="../embeddings/Feuille_Microsoft_Office_Excel2.xls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800200"/>
          </a:xfrm>
        </p:spPr>
        <p:txBody>
          <a:bodyPr/>
          <a:lstStyle/>
          <a:p>
            <a:pPr algn="r"/>
            <a:r>
              <a:rPr lang="fr-F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69A6FE-ECD9-40CE-B4B5-95B32A9099E3}" type="slidenum">
              <a:rPr lang="fr-FR" smtClean="0"/>
              <a:pPr/>
              <a:t>1</a:t>
            </a:fld>
            <a:endParaRPr lang="fr-FR"/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/>
        </p:nvGraphicFramePr>
        <p:xfrm>
          <a:off x="1692275" y="1557338"/>
          <a:ext cx="2943225" cy="4463950"/>
        </p:xfrm>
        <a:graphic>
          <a:graphicData uri="http://schemas.openxmlformats.org/presentationml/2006/ole">
            <p:oleObj spid="_x0000_s1026" name="Feuille de calcul" r:id="rId3" imgW="2752650" imgH="2628900" progId="Excel.Sheet.12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004048" y="1556792"/>
          <a:ext cx="2943225" cy="4464149"/>
        </p:xfrm>
        <a:graphic>
          <a:graphicData uri="http://schemas.openxmlformats.org/presentationml/2006/ole">
            <p:oleObj spid="_x0000_s1027" name="Feuille de calcul" r:id="rId4" imgW="2752650" imgH="2628900" progId="Excel.Sheet.12">
              <p:embed/>
            </p:oleObj>
          </a:graphicData>
        </a:graphic>
      </p:graphicFrame>
      <p:pic>
        <p:nvPicPr>
          <p:cNvPr id="11" name="Picture 4" descr="logo jardins du giessen 0812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5508104" y="620688"/>
            <a:ext cx="2952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dirty="0" smtClean="0"/>
              <a:t>OIGNONS BLANCS</a:t>
            </a:r>
            <a:endParaRPr lang="fr-FR" dirty="0"/>
          </a:p>
        </p:txBody>
      </p:sp>
      <p:pic>
        <p:nvPicPr>
          <p:cNvPr id="10" name="Image 9" descr="oigno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11960" y="332656"/>
            <a:ext cx="1188000" cy="118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OIGNONS BLANCS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Fanes d’oignons nouveaux en amuse-bouche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Préparation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: 3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mn		Cuisson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: 10 mn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Ingrédients (pour 2, 3, 4 personnes) : </a:t>
            </a:r>
            <a:r>
              <a:rPr lang="fr-FR" sz="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b="1" dirty="0" smtClean="0">
                <a:latin typeface="Arial" pitchFamily="34" charset="0"/>
                <a:cs typeface="Arial" pitchFamily="34" charset="0"/>
              </a:rPr>
            </a:br>
            <a:r>
              <a:rPr lang="fr-FR" sz="8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les fanes vertes d'une ou deux bottes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  d'oignons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blancs nouveaux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gros comme une noix de beurre ou de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  margarine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,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ou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bien 1 cuiller à soupe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d'huile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sel et poivre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une poêle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b="1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Nettoyer les tiges, les couper en tronçons de deux ou trois centimètres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Faire chauffer la matière grasse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Faire suer cette verdure à feux doux 10 mn environ.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Remuer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Elles doivent rester molles, elles caramélisent par endroits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Saler et poivrer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Manger chaud sur du pain pendant qu'on cuisine le reste du repas...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i="1" dirty="0" smtClean="0">
                <a:latin typeface="Arial" pitchFamily="34" charset="0"/>
                <a:cs typeface="Arial" pitchFamily="34" charset="0"/>
              </a:rPr>
              <a:t>On </a:t>
            </a:r>
            <a:r>
              <a:rPr lang="fr-FR" sz="800" i="1" dirty="0" smtClean="0">
                <a:latin typeface="Arial" pitchFamily="34" charset="0"/>
                <a:cs typeface="Arial" pitchFamily="34" charset="0"/>
              </a:rPr>
              <a:t>peut aussi les manger froides.</a:t>
            </a:r>
            <a:endParaRPr lang="fr-FR" sz="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9" descr="oign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332656"/>
            <a:ext cx="1188000" cy="118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OIGNONS BLANCS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</a:p>
          <a:p>
            <a:pPr>
              <a:buNone/>
            </a:pPr>
            <a:r>
              <a:rPr lang="fr-FR" sz="800" b="1" dirty="0" smtClean="0">
                <a:latin typeface="Arial" pitchFamily="34" charset="0"/>
                <a:cs typeface="Arial" pitchFamily="34" charset="0"/>
              </a:rPr>
              <a:t>	</a:t>
            </a:r>
            <a:endParaRPr lang="fr-FR" sz="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9" descr="oign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332656"/>
            <a:ext cx="1188000" cy="118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- Bloc note">
  <a:themeElements>
    <a:clrScheme name="Default Design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- Bloc note</Template>
  <TotalTime>1894</TotalTime>
  <Words>19</Words>
  <Application>Microsoft Office PowerPoint</Application>
  <PresentationFormat>Affichage à l'écran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Modèle - Bloc note</vt:lpstr>
      <vt:lpstr>Feuille Microsoft Office Excel</vt:lpstr>
      <vt:lpstr>Feuille de calcul</vt:lpstr>
      <vt:lpstr>  </vt:lpstr>
      <vt:lpstr>OIGNONS BLANCS</vt:lpstr>
      <vt:lpstr>OIGNONS BLANCS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RECETTES</dc:title>
  <dc:creator>LOTT</dc:creator>
  <cp:lastModifiedBy>LOTT FAMILLE</cp:lastModifiedBy>
  <cp:revision>47</cp:revision>
  <dcterms:created xsi:type="dcterms:W3CDTF">2011-06-13T09:41:35Z</dcterms:created>
  <dcterms:modified xsi:type="dcterms:W3CDTF">2012-07-03T07:22:55Z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TC010437861036</vt:lpwstr>
  </property>
</Properties>
</file>