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44" autoAdjust="0"/>
    <p:restoredTop sz="90857" autoAdjust="0"/>
  </p:normalViewPr>
  <p:slideViewPr>
    <p:cSldViewPr>
      <p:cViewPr>
        <p:scale>
          <a:sx n="150" d="100"/>
          <a:sy n="150" d="100"/>
        </p:scale>
        <p:origin x="498" y="16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478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AF540-3E3E-4EB2-A7E0-23F9C0BEBF2D}" type="datetimeFigureOut">
              <a:rPr lang="fr-FR" smtClean="0"/>
              <a:pPr/>
              <a:t>08/07/2012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A53A1-323B-4A31-AC57-C06738941A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59331E-9FDB-40EA-8C3A-C1621C29DADF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307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3076" name="Picture 4" descr="A:\minispir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endParaRPr lang="fr-FR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endParaRPr lang="fr-FR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fld id="{8669A6FE-ECD9-40CE-B4B5-95B32A9099E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15CBD-C416-4FFA-9047-0B8E484EE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E0178-2260-4096-BA80-7A9EC9FE6B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F575D-A83C-4078-944E-7C59802116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A6831-6149-4EE6-B535-EE245FA179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363DF-7F9D-4232-AD20-F4C72F26FB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123FD-E96E-498B-8950-3986938B1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8C24E-ED60-4642-8E1B-2DF85F0106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0DB72-A1CC-46A7-8F63-CEE3645F14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F784E-16DE-4989-8820-11942A6C71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4965F-4587-465A-82A6-BE8E043386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2052" name="Picture 4" descr="A:\minispir.GIF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  <p:sp>
          <p:nvSpPr>
            <p:cNvPr id="2053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90A697F9-3A7F-4E2F-95C7-EE3F3C4291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Microsoft_Office_Excel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package" Target="../embeddings/Feuille_Microsoft_Office_Excel2.xls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772400" cy="1800200"/>
          </a:xfrm>
        </p:spPr>
        <p:txBody>
          <a:bodyPr/>
          <a:lstStyle/>
          <a:p>
            <a:pPr algn="r"/>
            <a:r>
              <a:rPr lang="fr-F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69A6FE-ECD9-40CE-B4B5-95B32A9099E3}" type="slidenum">
              <a:rPr lang="fr-FR" smtClean="0"/>
              <a:pPr/>
              <a:t>1</a:t>
            </a:fld>
            <a:endParaRPr lang="fr-FR"/>
          </a:p>
        </p:txBody>
      </p:sp>
      <p:graphicFrame>
        <p:nvGraphicFramePr>
          <p:cNvPr id="8" name="Objet 7"/>
          <p:cNvGraphicFramePr>
            <a:graphicFrameLocks noChangeAspect="1"/>
          </p:cNvGraphicFramePr>
          <p:nvPr/>
        </p:nvGraphicFramePr>
        <p:xfrm>
          <a:off x="1692275" y="1557338"/>
          <a:ext cx="2943225" cy="4463950"/>
        </p:xfrm>
        <a:graphic>
          <a:graphicData uri="http://schemas.openxmlformats.org/presentationml/2006/ole">
            <p:oleObj spid="_x0000_s1026" name="Feuille de calcul" r:id="rId3" imgW="2752650" imgH="2628900" progId="Excel.Sheet.12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004048" y="1556792"/>
          <a:ext cx="2943225" cy="4464149"/>
        </p:xfrm>
        <a:graphic>
          <a:graphicData uri="http://schemas.openxmlformats.org/presentationml/2006/ole">
            <p:oleObj spid="_x0000_s1027" name="Feuille de calcul" r:id="rId4" imgW="2752650" imgH="2628900" progId="Excel.Sheet.12">
              <p:embed/>
            </p:oleObj>
          </a:graphicData>
        </a:graphic>
      </p:graphicFrame>
      <p:pic>
        <p:nvPicPr>
          <p:cNvPr id="11" name="Picture 4" descr="logo jardins du giessen 0812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020272" y="620688"/>
            <a:ext cx="14401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dirty="0" smtClean="0"/>
              <a:t>MIZUNA</a:t>
            </a:r>
            <a:endParaRPr lang="fr-FR" dirty="0"/>
          </a:p>
        </p:txBody>
      </p:sp>
      <p:pic>
        <p:nvPicPr>
          <p:cNvPr id="9" name="Image 8" descr="mizu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23928" y="332656"/>
            <a:ext cx="1814884" cy="115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MIZUNA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SALADE DE MIZUNA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 :</a:t>
            </a:r>
            <a:r>
              <a:rPr lang="fr-FR" sz="800" b="1" dirty="0" smtClean="0">
                <a:latin typeface="Arial" pitchFamily="34" charset="0"/>
                <a:cs typeface="Arial" pitchFamily="34" charset="0"/>
              </a:rPr>
              <a:t> 	-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90 grammes de mizuna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- 3 noix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- 1 (grande) tranche de jambon de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  Bayonne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- 1 échalote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- 3 c. à s. d'huile de colza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- 3 c. à s. d'huile de noix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- 1 c. à s. de vinaigre de vin rouge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- 1 c. à c. de moutarde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forte</a:t>
            </a:r>
          </a:p>
          <a:p>
            <a:pPr>
              <a:buNone/>
            </a:pP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Laver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et essorer les pousses de mizuna.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Ouvrir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les noix, couper les cerneaux en morceaux.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Trancher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le jambon de Bayonne en morceaux, et le faire revenir à sec quelques instants dans une poêle anti adhésive.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Émincer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l'échalote.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Verser le tout dans un saladier.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Préparer la vinaigrette en mélangeant les huiles, le vinaigre et la moutarde, et la verser sur la salade.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SALADE DE MIZUNA AUX NAVETS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600" i="1" dirty="0" smtClean="0">
                <a:latin typeface="Arial" pitchFamily="34" charset="0"/>
                <a:cs typeface="Arial" pitchFamily="34" charset="0"/>
              </a:rPr>
              <a:t>	Recette </a:t>
            </a:r>
            <a:r>
              <a:rPr lang="fr-FR" sz="600" i="1" dirty="0" smtClean="0">
                <a:latin typeface="Arial" pitchFamily="34" charset="0"/>
                <a:cs typeface="Arial" pitchFamily="34" charset="0"/>
              </a:rPr>
              <a:t>des Jardins de Cocagne CH</a:t>
            </a:r>
            <a:r>
              <a:rPr lang="fr-FR" sz="6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fr-FR" sz="800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Ingrédients :		- salade de mizuna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- 1 ou 2 petits navets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oignon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huile d’olive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sel</a:t>
            </a:r>
          </a:p>
          <a:p>
            <a:pPr>
              <a:buNone/>
            </a:pP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Un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ou deux petits navets finement émincés et revenus dans un peu d'huile d'olive, éventuellement un petit oignon blanc ou autre émincé aussi.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Sur une belle planche on taille le mizuna en fins tronçons de 1cm, des fois 1,2cm. On aura préalablement enlevé les petits bouts parfois filandreux vers le côté racinaire.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Le secret ensuite c'est de passer le mizuna deux minutes dans la poêle, un peu de sel en fin de cuisson , si il y en a beaucoup le faire en 2 voire 3 fois, laisser ensuite tirer le temps de tourner la salade et de servir un verre, manger avec ce qu'il vous plaira.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Le tout doit encore être légèrement mi-croquant sous la dent.</a:t>
            </a: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mage 8" descr="mizu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8104" y="332656"/>
            <a:ext cx="1814884" cy="115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MIZUNA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mage 8" descr="mizu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8104" y="332656"/>
            <a:ext cx="1814884" cy="115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- Bloc note">
  <a:themeElements>
    <a:clrScheme name="Default Design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- Bloc note</Template>
  <TotalTime>1900</TotalTime>
  <Words>18</Words>
  <Application>Microsoft Office PowerPoint</Application>
  <PresentationFormat>Affichage à l'écran (4:3)</PresentationFormat>
  <Paragraphs>27</Paragraphs>
  <Slides>3</Slides>
  <Notes>2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Modèle - Bloc note</vt:lpstr>
      <vt:lpstr>Feuille Microsoft Office Excel</vt:lpstr>
      <vt:lpstr>Feuille de calcul</vt:lpstr>
      <vt:lpstr>  </vt:lpstr>
      <vt:lpstr>MIZUNA</vt:lpstr>
      <vt:lpstr>MIZUNA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RECETTES</dc:title>
  <dc:creator>LOTT</dc:creator>
  <cp:lastModifiedBy>LOTT FAMILLE</cp:lastModifiedBy>
  <cp:revision>48</cp:revision>
  <dcterms:created xsi:type="dcterms:W3CDTF">2011-06-13T09:41:35Z</dcterms:created>
  <dcterms:modified xsi:type="dcterms:W3CDTF">2012-07-08T21:19:47Z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TC010437861036</vt:lpwstr>
  </property>
</Properties>
</file>