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6"/>
  </p:notesMasterIdLst>
  <p:handoutMasterIdLst>
    <p:handoutMasterId r:id="rId7"/>
  </p:handoutMasterIdLst>
  <p:sldIdLst>
    <p:sldId id="259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44" autoAdjust="0"/>
    <p:restoredTop sz="90857" autoAdjust="0"/>
  </p:normalViewPr>
  <p:slideViewPr>
    <p:cSldViewPr>
      <p:cViewPr>
        <p:scale>
          <a:sx n="150" d="100"/>
          <a:sy n="150" d="100"/>
        </p:scale>
        <p:origin x="-7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2478" y="-11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FAF540-3E3E-4EB2-A7E0-23F9C0BEBF2D}" type="datetimeFigureOut">
              <a:rPr lang="fr-FR" smtClean="0"/>
              <a:pPr/>
              <a:t>03/07/2012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A53A1-323B-4A31-AC57-C06738941AA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C59331E-9FDB-40EA-8C3A-C1621C29DADF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9331E-9FDB-40EA-8C3A-C1621C29DADF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9331E-9FDB-40EA-8C3A-C1621C29DADF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9331E-9FDB-40EA-8C3A-C1621C29DADF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8872538" cy="6858000"/>
            <a:chOff x="0" y="0"/>
            <a:chExt cx="5589" cy="4320"/>
          </a:xfrm>
        </p:grpSpPr>
        <p:sp>
          <p:nvSpPr>
            <p:cNvPr id="3075" name="Rectangle 3" descr="Stationery"/>
            <p:cNvSpPr>
              <a:spLocks noChangeArrowheads="1"/>
            </p:cNvSpPr>
            <p:nvPr/>
          </p:nvSpPr>
          <p:spPr bwMode="white">
            <a:xfrm>
              <a:off x="336" y="150"/>
              <a:ext cx="5253" cy="4026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pic>
          <p:nvPicPr>
            <p:cNvPr id="3076" name="Picture 4" descr="A:\minispir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</p:spPr>
        </p:pic>
      </p:grpSp>
      <p:sp>
        <p:nvSpPr>
          <p:cNvPr id="307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962025" y="1925638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647825" y="3738563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dt" sz="half" idx="2"/>
          </p:nvPr>
        </p:nvSpPr>
        <p:spPr>
          <a:xfrm>
            <a:off x="962025" y="6100763"/>
            <a:ext cx="1905000" cy="457200"/>
          </a:xfrm>
        </p:spPr>
        <p:txBody>
          <a:bodyPr/>
          <a:lstStyle>
            <a:lvl1pPr eaLnBrk="1" hangingPunct="1">
              <a:defRPr>
                <a:solidFill>
                  <a:srgbClr val="A08366"/>
                </a:solidFill>
              </a:defRPr>
            </a:lvl1pPr>
          </a:lstStyle>
          <a:p>
            <a:endParaRPr lang="fr-FR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400425" y="6100763"/>
            <a:ext cx="2895600" cy="457200"/>
          </a:xfrm>
        </p:spPr>
        <p:txBody>
          <a:bodyPr/>
          <a:lstStyle>
            <a:lvl1pPr eaLnBrk="1" hangingPunct="1">
              <a:defRPr>
                <a:solidFill>
                  <a:srgbClr val="A08366"/>
                </a:solidFill>
              </a:defRPr>
            </a:lvl1pPr>
          </a:lstStyle>
          <a:p>
            <a:endParaRPr lang="fr-FR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29425" y="6100763"/>
            <a:ext cx="1905000" cy="457200"/>
          </a:xfrm>
        </p:spPr>
        <p:txBody>
          <a:bodyPr/>
          <a:lstStyle>
            <a:lvl1pPr eaLnBrk="1" hangingPunct="1">
              <a:defRPr>
                <a:solidFill>
                  <a:srgbClr val="A08366"/>
                </a:solidFill>
              </a:defRPr>
            </a:lvl1pPr>
          </a:lstStyle>
          <a:p>
            <a:fld id="{8669A6FE-ECD9-40CE-B4B5-95B32A9099E3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615CBD-C416-4FFA-9047-0B8E484EE6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19900" y="4572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90600" y="4572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FE0178-2260-4096-BA80-7A9EC9FE6B9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1F575D-A83C-4078-944E-7C598021164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AA6831-6149-4EE6-B535-EE245FA179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2363DF-7F9D-4232-AD20-F4C72F26FB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5123FD-E96E-498B-8950-3986938B1C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38C24E-ED60-4642-8E1B-2DF85F0106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B0DB72-A1CC-46A7-8F63-CEE3645F14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CF784E-16DE-4989-8820-11942A6C714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94965F-4587-465A-82A6-BE8E043386C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8C735A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8872538" cy="6858000"/>
            <a:chOff x="0" y="0"/>
            <a:chExt cx="5589" cy="4320"/>
          </a:xfrm>
        </p:grpSpPr>
        <p:sp>
          <p:nvSpPr>
            <p:cNvPr id="2051" name="Rectangle 3"/>
            <p:cNvSpPr>
              <a:spLocks noChangeArrowheads="1"/>
            </p:cNvSpPr>
            <p:nvPr/>
          </p:nvSpPr>
          <p:spPr bwMode="ltGray">
            <a:xfrm>
              <a:off x="336" y="150"/>
              <a:ext cx="5253" cy="402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pic>
          <p:nvPicPr>
            <p:cNvPr id="2052" name="Picture 4" descr="A:\minispir.GIF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</p:spPr>
        </p:pic>
        <p:sp>
          <p:nvSpPr>
            <p:cNvPr id="2053" name="Line 5"/>
            <p:cNvSpPr>
              <a:spLocks noChangeShapeType="1"/>
            </p:cNvSpPr>
            <p:nvPr/>
          </p:nvSpPr>
          <p:spPr bwMode="ltGray">
            <a:xfrm>
              <a:off x="640" y="1008"/>
              <a:ext cx="4880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205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 du masque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8288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096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endParaRPr lang="fr-FR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0960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endParaRPr lang="fr-FR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96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fld id="{90A697F9-3A7F-4E2F-95C7-EE3F3C4291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Monotype Sorts" pitchFamily="2" charset="2"/>
        <a:buChar char="4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Microsoft_Office_Excel1.xls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package" Target="../embeddings/Feuille_Microsoft_Office_Excel2.xlsx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71600" y="404664"/>
            <a:ext cx="7772400" cy="1800200"/>
          </a:xfrm>
        </p:spPr>
        <p:txBody>
          <a:bodyPr/>
          <a:lstStyle/>
          <a:p>
            <a:pPr algn="r"/>
            <a:r>
              <a:rPr lang="fr-FR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FR" sz="2400" dirty="0" smtClean="0">
                <a:latin typeface="Arial" pitchFamily="34" charset="0"/>
                <a:cs typeface="Arial" pitchFamily="34" charset="0"/>
              </a:rPr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669A6FE-ECD9-40CE-B4B5-95B32A9099E3}" type="slidenum">
              <a:rPr lang="fr-FR" smtClean="0"/>
              <a:pPr/>
              <a:t>1</a:t>
            </a:fld>
            <a:endParaRPr lang="fr-FR"/>
          </a:p>
        </p:txBody>
      </p:sp>
      <p:graphicFrame>
        <p:nvGraphicFramePr>
          <p:cNvPr id="8" name="Objet 7"/>
          <p:cNvGraphicFramePr>
            <a:graphicFrameLocks noChangeAspect="1"/>
          </p:cNvGraphicFramePr>
          <p:nvPr/>
        </p:nvGraphicFramePr>
        <p:xfrm>
          <a:off x="1692275" y="1557338"/>
          <a:ext cx="2943225" cy="4463950"/>
        </p:xfrm>
        <a:graphic>
          <a:graphicData uri="http://schemas.openxmlformats.org/presentationml/2006/ole">
            <p:oleObj spid="_x0000_s1026" name="Feuille de calcul" r:id="rId3" imgW="2752650" imgH="2628900" progId="Excel.Sheet.12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5004048" y="1556792"/>
          <a:ext cx="2943225" cy="4464149"/>
        </p:xfrm>
        <a:graphic>
          <a:graphicData uri="http://schemas.openxmlformats.org/presentationml/2006/ole">
            <p:oleObj spid="_x0000_s1027" name="Feuille de calcul" r:id="rId4" imgW="2752650" imgH="2628900" progId="Excel.Sheet.12">
              <p:embed/>
            </p:oleObj>
          </a:graphicData>
        </a:graphic>
      </p:graphicFrame>
      <p:pic>
        <p:nvPicPr>
          <p:cNvPr id="11" name="Picture 4" descr="logo jardins du giessen 0812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15616" y="332656"/>
            <a:ext cx="2245617" cy="11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7380312" y="620688"/>
            <a:ext cx="10801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dirty="0" smtClean="0"/>
              <a:t>MIEL</a:t>
            </a:r>
            <a:endParaRPr lang="fr-FR" dirty="0"/>
          </a:p>
        </p:txBody>
      </p:sp>
      <p:pic>
        <p:nvPicPr>
          <p:cNvPr id="9" name="Image 8" descr="MIELs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283968" y="332656"/>
            <a:ext cx="1109014" cy="115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FR" sz="2400" dirty="0" smtClean="0"/>
              <a:t>MIEL</a:t>
            </a:r>
            <a:endParaRPr lang="fr-FR" sz="2400" dirty="0"/>
          </a:p>
        </p:txBody>
      </p:sp>
      <p:pic>
        <p:nvPicPr>
          <p:cNvPr id="6" name="Picture 4" descr="logo jardins du giessen 0812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332656"/>
            <a:ext cx="2245617" cy="11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363DF-7F9D-4232-AD20-F4C72F26FB13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5" name="Espace réservé du contenu 2"/>
          <p:cNvSpPr>
            <a:spLocks noGrp="1"/>
          </p:cNvSpPr>
          <p:nvPr>
            <p:ph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/>
          <a:p>
            <a:r>
              <a:rPr lang="fr-FR" sz="800" b="1" dirty="0" smtClean="0">
                <a:latin typeface="Arial" pitchFamily="34" charset="0"/>
                <a:cs typeface="Arial" pitchFamily="34" charset="0"/>
              </a:rPr>
              <a:t>PAIN D’ÉPICE</a:t>
            </a:r>
          </a:p>
          <a:p>
            <a:pPr>
              <a:lnSpc>
                <a:spcPct val="150000"/>
              </a:lnSpc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Ingrédients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: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- 250 g de farine</a:t>
            </a:r>
            <a:endParaRPr lang="fr-FR" sz="8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160 g de miel</a:t>
            </a:r>
            <a:endParaRPr lang="fr-FR" sz="8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100 g de cassonade</a:t>
            </a:r>
            <a:endParaRPr lang="fr-FR" sz="8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80 g de beurre</a:t>
            </a:r>
            <a:endParaRPr lang="fr-FR" sz="8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150 ml de jus d’orange</a:t>
            </a:r>
            <a:endParaRPr lang="fr-FR" sz="8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3 c. à c. d’épices à pain d’épices</a:t>
            </a:r>
            <a:endParaRPr lang="fr-FR" sz="8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1 c. à c. de bicarbonate de soude</a:t>
            </a:r>
            <a:endParaRPr lang="fr-FR" sz="8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1 pincée de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sel</a:t>
            </a:r>
          </a:p>
          <a:p>
            <a:pPr>
              <a:lnSpc>
                <a:spcPct val="150000"/>
              </a:lnSpc>
              <a:buNone/>
            </a:pPr>
            <a:endParaRPr lang="fr-FR" sz="8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Dans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une casserole, faire bouillir le jus d’orange, le beurre et le miel. Mélanger et laisser refroidir. </a:t>
            </a:r>
            <a:endParaRPr lang="fr-FR" sz="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Dans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un saladier, mélanger la farine, le bicarbonate de soude, 1 pincée de sel et les épices. </a:t>
            </a:r>
            <a:endParaRPr lang="fr-FR" sz="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Incorporer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le mélange  précédent complètement refroidi. Mélanger. Préchauffer le four à 150° chaleur tournante. </a:t>
            </a:r>
            <a:endParaRPr lang="fr-FR" sz="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Beurrer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un moule à cake. Verser la préparation et cuire pendant 1 h. La lame d’un couteau doit ressortir sèche. </a:t>
            </a:r>
            <a:endParaRPr lang="fr-FR" sz="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Démouler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et laisser refroidir sur une grille.</a:t>
            </a:r>
            <a:endParaRPr lang="fr-FR" sz="800" b="1" dirty="0" smtClean="0">
              <a:latin typeface="Arial" pitchFamily="34" charset="0"/>
              <a:cs typeface="Arial" pitchFamily="34" charset="0"/>
            </a:endParaRPr>
          </a:p>
          <a:p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0" y="1828800"/>
            <a:ext cx="3810000" cy="4114800"/>
          </a:xfrm>
        </p:spPr>
        <p:txBody>
          <a:bodyPr/>
          <a:lstStyle/>
          <a:p>
            <a:r>
              <a:rPr lang="fr-FR" sz="800" b="1" dirty="0" smtClean="0">
                <a:latin typeface="Arial" pitchFamily="34" charset="0"/>
                <a:cs typeface="Arial" pitchFamily="34" charset="0"/>
              </a:rPr>
              <a:t>RÔTI DE PORC AU MIEL ET À LA MOUTARDE</a:t>
            </a:r>
            <a:endParaRPr lang="fr-FR" sz="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Ingrédients :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- 1 rôti de porc de 1,2 kg environ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 		- 1 cuillère à soupe de moutarde de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	  Dijon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 		- 2 cuillères à soupe de miel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 		- 1 gousse d'ail pressée et dégermée </a:t>
            </a:r>
          </a:p>
          <a:p>
            <a:pPr>
              <a:lnSpc>
                <a:spcPct val="150000"/>
              </a:lnSpc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 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	- 2 oignons coupés en rondelles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 		- 1/4 l de bouillon de volaille</a:t>
            </a:r>
          </a:p>
          <a:p>
            <a:pPr>
              <a:lnSpc>
                <a:spcPct val="150000"/>
              </a:lnSpc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	- sel et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poivre</a:t>
            </a:r>
          </a:p>
          <a:p>
            <a:pPr>
              <a:lnSpc>
                <a:spcPct val="150000"/>
              </a:lnSpc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Mélanger tous les ingrédients ensemble, sauf le rôti et les rondelles d'oignons.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Badigeonner le rôti de cette sauce et le coucher sur les oignons. 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Ajouter le bouillon, couvrir le rôti et mettre au four à 180°C </a:t>
            </a:r>
            <a:endParaRPr lang="fr-FR" sz="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thermostat 6) pendant environ 1h30.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Pour vérifier la cuisson, piquer avec un cure-dent. S'il pénètre facilement, le rôti est à point.</a:t>
            </a:r>
          </a:p>
          <a:p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Image 8" descr="MIEL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88224" y="332656"/>
            <a:ext cx="1109014" cy="115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FR" sz="2400" dirty="0" smtClean="0"/>
              <a:t>MIEL</a:t>
            </a:r>
            <a:endParaRPr lang="fr-FR" sz="2400" dirty="0"/>
          </a:p>
        </p:txBody>
      </p:sp>
      <p:pic>
        <p:nvPicPr>
          <p:cNvPr id="6" name="Picture 4" descr="logo jardins du giessen 0812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332656"/>
            <a:ext cx="2245617" cy="11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363DF-7F9D-4232-AD20-F4C72F26FB13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5" name="Espace réservé du contenu 2"/>
          <p:cNvSpPr>
            <a:spLocks noGrp="1"/>
          </p:cNvSpPr>
          <p:nvPr>
            <p:ph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/>
          <a:p>
            <a:r>
              <a:rPr lang="fr-FR" sz="800" b="1" dirty="0" smtClean="0">
                <a:latin typeface="Arial" pitchFamily="34" charset="0"/>
                <a:cs typeface="Arial" pitchFamily="34" charset="0"/>
              </a:rPr>
              <a:t>CHEESECAKE ORANGE ET MIEL</a:t>
            </a:r>
            <a:endParaRPr lang="fr-FR" sz="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Ingrédients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: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-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250 g de spéculoos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 		- 150 g de beurre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 		- 400 g de fromage blanc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 		- 20 cl de crème fraîche épaisse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 		- 120 g de miel liquide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 		- 2 grosses oranges (dont une pour la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	  déco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)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 		- 3 feuilles de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gélatine</a:t>
            </a:r>
          </a:p>
          <a:p>
            <a:pPr>
              <a:lnSpc>
                <a:spcPct val="150000"/>
              </a:lnSpc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Mettre les spéculoos émiettés et le beurre ramolli dans un mixeur et mixer. Étaler au fond d'un moule à cerclage métallique. Réserver au frais.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Tremper la gélatine dans de l'eau froide.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Pour la crème : Porter à ébullition le miel, puis ajouter les zestes d'une orange durant 3 minutes. Retirer les zestes, les réserver et incorporer le jus de l'orange zestée ainsi que la gélatine. Laissez refroidir.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Mettre la crème fraiche et le fromage blanc dans un saladier et ajouter le sirop. Mélanger jusqu'à l'obtention d'un mélange homogène.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Verser ce mélange dans le moule, sur la base au spéculoos. Réserver au moins 3 h au réfrigérateur.</a:t>
            </a:r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0" y="1828800"/>
            <a:ext cx="3810000" cy="4114800"/>
          </a:xfrm>
        </p:spPr>
        <p:txBody>
          <a:bodyPr/>
          <a:lstStyle/>
          <a:p>
            <a:r>
              <a:rPr lang="fr-FR" sz="800" b="1" dirty="0" smtClean="0">
                <a:latin typeface="Arial" pitchFamily="34" charset="0"/>
                <a:cs typeface="Arial" pitchFamily="34" charset="0"/>
              </a:rPr>
              <a:t>FEUILLETÉS AU CHÈVRE ET AU MIEL</a:t>
            </a:r>
            <a:endParaRPr lang="fr-FR" sz="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Ingrédients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: 	- 1 pâte feuilletée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 		- 4 rondelles de chèvre frais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 		- thym, </a:t>
            </a:r>
          </a:p>
          <a:p>
            <a:pPr>
              <a:lnSpc>
                <a:spcPct val="150000"/>
              </a:lnSpc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	- miel liquide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 		- 1 jaune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d'œuf</a:t>
            </a:r>
          </a:p>
          <a:p>
            <a:pPr>
              <a:lnSpc>
                <a:spcPct val="150000"/>
              </a:lnSpc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Couper le disque de pâte feuilletée en 4. </a:t>
            </a:r>
            <a:endParaRPr lang="fr-FR" sz="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Déposer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une rondelle de fromage au centre de chaque quart.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Arroser le fromage de miel et saupoudrer de thym. </a:t>
            </a:r>
            <a:endParaRPr lang="fr-FR" sz="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Rabattre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les trois bords à la façon d'une enveloppe.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Badigeonner les feuilletés de jaune d'œuf.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Déposer les feuilletés sur du papier sulfurisé et les cuire 20 mn à four préchauffé à 200°C (thermostat 6-7). </a:t>
            </a:r>
          </a:p>
          <a:p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Image 8" descr="MIEL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88224" y="332656"/>
            <a:ext cx="1109014" cy="115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FR" sz="2400" dirty="0" smtClean="0"/>
              <a:t>MIEL</a:t>
            </a:r>
            <a:endParaRPr lang="fr-FR" sz="2400" dirty="0"/>
          </a:p>
        </p:txBody>
      </p:sp>
      <p:pic>
        <p:nvPicPr>
          <p:cNvPr id="6" name="Picture 4" descr="logo jardins du giessen 0812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332656"/>
            <a:ext cx="2245617" cy="11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363DF-7F9D-4232-AD20-F4C72F26FB13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5" name="Espace réservé du contenu 2"/>
          <p:cNvSpPr>
            <a:spLocks noGrp="1"/>
          </p:cNvSpPr>
          <p:nvPr>
            <p:ph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/>
          <a:p>
            <a:r>
              <a:rPr lang="fr-FR" sz="800" b="1" dirty="0" smtClean="0">
                <a:latin typeface="Arial" pitchFamily="34" charset="0"/>
                <a:cs typeface="Arial" pitchFamily="34" charset="0"/>
              </a:rPr>
              <a:t>Recette</a:t>
            </a:r>
            <a:endParaRPr lang="fr-FR" sz="800" dirty="0">
              <a:latin typeface="Arial" pitchFamily="34" charset="0"/>
              <a:cs typeface="Arial" pitchFamily="34" charset="0"/>
            </a:endParaRPr>
          </a:p>
          <a:p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0" y="1828800"/>
            <a:ext cx="3810000" cy="4114800"/>
          </a:xfrm>
        </p:spPr>
        <p:txBody>
          <a:bodyPr/>
          <a:lstStyle/>
          <a:p>
            <a:r>
              <a:rPr lang="fr-FR" sz="800" b="1" dirty="0" smtClean="0">
                <a:latin typeface="Arial" pitchFamily="34" charset="0"/>
                <a:cs typeface="Arial" pitchFamily="34" charset="0"/>
              </a:rPr>
              <a:t>Recette</a:t>
            </a:r>
            <a:endParaRPr lang="fr-FR" sz="800" dirty="0">
              <a:latin typeface="Arial" pitchFamily="34" charset="0"/>
              <a:cs typeface="Arial" pitchFamily="34" charset="0"/>
            </a:endParaRPr>
          </a:p>
          <a:p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Image 8" descr="MIEL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88224" y="332656"/>
            <a:ext cx="1109014" cy="115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- Bloc note">
  <a:themeElements>
    <a:clrScheme name="Default Design 1">
      <a:dk1>
        <a:srgbClr val="402000"/>
      </a:dk1>
      <a:lt1>
        <a:srgbClr val="FBFAE2"/>
      </a:lt1>
      <a:dk2>
        <a:srgbClr val="996633"/>
      </a:dk2>
      <a:lt2>
        <a:srgbClr val="A08366"/>
      </a:lt2>
      <a:accent1>
        <a:srgbClr val="CE9964"/>
      </a:accent1>
      <a:accent2>
        <a:srgbClr val="CD3333"/>
      </a:accent2>
      <a:accent3>
        <a:srgbClr val="FDFCEE"/>
      </a:accent3>
      <a:accent4>
        <a:srgbClr val="351A00"/>
      </a:accent4>
      <a:accent5>
        <a:srgbClr val="E3CAB8"/>
      </a:accent5>
      <a:accent6>
        <a:srgbClr val="BA2D2D"/>
      </a:accent6>
      <a:hlink>
        <a:srgbClr val="9A7F32"/>
      </a:hlink>
      <a:folHlink>
        <a:srgbClr val="ECA07A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402000"/>
        </a:dk1>
        <a:lt1>
          <a:srgbClr val="FBFAE2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DFCEE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402000"/>
        </a:dk1>
        <a:lt1>
          <a:srgbClr val="FFFFFF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FFFFF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1C1C1C"/>
        </a:dk1>
        <a:lt1>
          <a:srgbClr val="FFFFFF"/>
        </a:lt1>
        <a:dk2>
          <a:srgbClr val="000066"/>
        </a:dk2>
        <a:lt2>
          <a:srgbClr val="666699"/>
        </a:lt2>
        <a:accent1>
          <a:srgbClr val="FF5050"/>
        </a:accent1>
        <a:accent2>
          <a:srgbClr val="009999"/>
        </a:accent2>
        <a:accent3>
          <a:srgbClr val="FFFFFF"/>
        </a:accent3>
        <a:accent4>
          <a:srgbClr val="161616"/>
        </a:accent4>
        <a:accent5>
          <a:srgbClr val="FFB3B3"/>
        </a:accent5>
        <a:accent6>
          <a:srgbClr val="008A8A"/>
        </a:accent6>
        <a:hlink>
          <a:srgbClr val="3366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Modèle - Bloc note</Template>
  <TotalTime>1901</TotalTime>
  <Words>34</Words>
  <Application>Microsoft Office PowerPoint</Application>
  <PresentationFormat>Affichage à l'écran (4:3)</PresentationFormat>
  <Paragraphs>44</Paragraphs>
  <Slides>4</Slides>
  <Notes>3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2</vt:i4>
      </vt:variant>
      <vt:variant>
        <vt:lpstr>Titres des diapositives</vt:lpstr>
      </vt:variant>
      <vt:variant>
        <vt:i4>4</vt:i4>
      </vt:variant>
    </vt:vector>
  </HeadingPairs>
  <TitlesOfParts>
    <vt:vector size="7" baseType="lpstr">
      <vt:lpstr>Modèle - Bloc note</vt:lpstr>
      <vt:lpstr>Feuille Microsoft Office Excel</vt:lpstr>
      <vt:lpstr>Feuille de calcul</vt:lpstr>
      <vt:lpstr>  </vt:lpstr>
      <vt:lpstr>MIEL</vt:lpstr>
      <vt:lpstr>MIEL</vt:lpstr>
      <vt:lpstr>MIEL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RECETTES</dc:title>
  <dc:creator>LOTT</dc:creator>
  <cp:lastModifiedBy>LOTT FAMILLE</cp:lastModifiedBy>
  <cp:revision>49</cp:revision>
  <dcterms:created xsi:type="dcterms:W3CDTF">2011-06-13T09:41:35Z</dcterms:created>
  <dcterms:modified xsi:type="dcterms:W3CDTF">2012-07-03T08:18:41Z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TC010437861036</vt:lpwstr>
  </property>
</Properties>
</file>