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1" r:id="rId4"/>
    <p:sldId id="262"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498"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27/09/2012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7164288" y="620688"/>
            <a:ext cx="1296144" cy="461665"/>
          </a:xfrm>
          <a:prstGeom prst="rect">
            <a:avLst/>
          </a:prstGeom>
        </p:spPr>
        <p:txBody>
          <a:bodyPr wrap="square">
            <a:spAutoFit/>
          </a:bodyPr>
          <a:lstStyle/>
          <a:p>
            <a:pPr algn="r"/>
            <a:r>
              <a:rPr lang="fr-FR" dirty="0" smtClean="0"/>
              <a:t>MAÏS</a:t>
            </a:r>
            <a:endParaRPr lang="fr-FR" dirty="0"/>
          </a:p>
        </p:txBody>
      </p:sp>
      <p:pic>
        <p:nvPicPr>
          <p:cNvPr id="9" name="Image 8" descr="MAIS.jpg"/>
          <p:cNvPicPr>
            <a:picLocks noChangeAspect="1"/>
          </p:cNvPicPr>
          <p:nvPr/>
        </p:nvPicPr>
        <p:blipFill>
          <a:blip r:embed="rId6" cstate="print"/>
          <a:stretch>
            <a:fillRect/>
          </a:stretch>
        </p:blipFill>
        <p:spPr>
          <a:xfrm>
            <a:off x="4139952" y="332656"/>
            <a:ext cx="1424437" cy="1116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MAÏS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ÉPIS DE MAÏS GRILLÉS</a:t>
            </a:r>
          </a:p>
          <a:p>
            <a:pPr>
              <a:buNone/>
            </a:pPr>
            <a:r>
              <a:rPr lang="fr-FR" sz="700" dirty="0" smtClean="0">
                <a:latin typeface="Arial" pitchFamily="34" charset="0"/>
                <a:cs typeface="Arial" pitchFamily="34" charset="0"/>
              </a:rPr>
              <a:t>	</a:t>
            </a:r>
            <a:r>
              <a:rPr lang="fr-FR" sz="600" dirty="0" smtClean="0">
                <a:latin typeface="Arial" pitchFamily="34" charset="0"/>
                <a:cs typeface="Arial" pitchFamily="34" charset="0"/>
              </a:rPr>
              <a:t>Recette transmise par  le P.B.</a:t>
            </a:r>
          </a:p>
          <a:p>
            <a:pPr>
              <a:buNone/>
            </a:pPr>
            <a:r>
              <a:rPr lang="fr-FR" sz="800" dirty="0" smtClean="0">
                <a:latin typeface="Arial" pitchFamily="34" charset="0"/>
                <a:cs typeface="Arial" pitchFamily="34" charset="0"/>
              </a:rPr>
              <a:t>	Pour 4 personnes :	 - 4 épis de maïs</a:t>
            </a:r>
          </a:p>
          <a:p>
            <a:pPr>
              <a:buNone/>
            </a:pPr>
            <a:r>
              <a:rPr lang="fr-FR" sz="800" dirty="0" smtClean="0">
                <a:latin typeface="Arial" pitchFamily="34" charset="0"/>
                <a:cs typeface="Arial" pitchFamily="34" charset="0"/>
              </a:rPr>
              <a:t>			- beurre, sel, poivre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pocher 10 mn 4 épis de maïs débarrassés de leurs feuilles.</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Egouttez-les badigeonnez-les de beurre fondu salé et faites-les griller doucement pendant 30 mn en les retournant de temps en temps et en les arrosant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Pour servir, coupez les deux extrémités et enfoncez-y deux bâtonnets que chaque convive saisira pour grignoter les épis.</a:t>
            </a:r>
            <a:br>
              <a:rPr lang="fr-FR" sz="800" dirty="0" smtClean="0">
                <a:latin typeface="Arial" pitchFamily="34" charset="0"/>
                <a:cs typeface="Arial" pitchFamily="34" charset="0"/>
              </a:rPr>
            </a:br>
            <a:r>
              <a:rPr lang="fr-FR" sz="800" dirty="0" smtClean="0">
                <a:latin typeface="Arial" pitchFamily="34" charset="0"/>
                <a:cs typeface="Arial" pitchFamily="34" charset="0"/>
              </a:rPr>
              <a:t>Présentez en même temps du beurre frais, du sel et du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aussi faire griller directement les épis salés sans les faire pocher auparavant.</a:t>
            </a:r>
            <a:br>
              <a:rPr lang="fr-FR" sz="800" dirty="0" smtClean="0">
                <a:latin typeface="Arial" pitchFamily="34" charset="0"/>
                <a:cs typeface="Arial" pitchFamily="34" charset="0"/>
              </a:rPr>
            </a:br>
            <a:r>
              <a:rPr lang="fr-FR" sz="800" dirty="0" smtClean="0">
                <a:latin typeface="Arial" pitchFamily="34" charset="0"/>
                <a:cs typeface="Arial" pitchFamily="34" charset="0"/>
              </a:rPr>
              <a:t>Le temps de cuisson est alors plus long.</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ÉPIS DE MAÏS EN PAPILLOTTES</a:t>
            </a:r>
          </a:p>
          <a:p>
            <a:pPr>
              <a:buNone/>
            </a:pPr>
            <a:r>
              <a:rPr lang="fr-FR" sz="700" dirty="0" smtClean="0">
                <a:latin typeface="Arial" pitchFamily="34" charset="0"/>
                <a:cs typeface="Arial" pitchFamily="34" charset="0"/>
              </a:rPr>
              <a:t>	</a:t>
            </a:r>
            <a:r>
              <a:rPr lang="fr-FR" sz="600" dirty="0" smtClean="0">
                <a:latin typeface="Arial" pitchFamily="34" charset="0"/>
                <a:cs typeface="Arial" pitchFamily="34" charset="0"/>
              </a:rPr>
              <a:t>Recette transmise par  le P.B.</a:t>
            </a:r>
          </a:p>
          <a:p>
            <a:pPr>
              <a:buNone/>
            </a:pPr>
            <a:r>
              <a:rPr lang="fr-FR" sz="800" dirty="0" smtClean="0">
                <a:latin typeface="Arial" pitchFamily="34" charset="0"/>
                <a:cs typeface="Arial" pitchFamily="34" charset="0"/>
              </a:rPr>
              <a:t>	Ingrédients (pour 6 personnes) :</a:t>
            </a:r>
            <a:r>
              <a:rPr lang="fr-FR" sz="800" i="1" dirty="0" smtClean="0">
                <a:latin typeface="Arial" pitchFamily="34" charset="0"/>
                <a:cs typeface="Arial" pitchFamily="34" charset="0"/>
              </a:rPr>
              <a:t/>
            </a:r>
            <a:br>
              <a:rPr lang="fr-FR" sz="800" i="1" dirty="0" smtClean="0">
                <a:latin typeface="Arial" pitchFamily="34" charset="0"/>
                <a:cs typeface="Arial" pitchFamily="34" charset="0"/>
              </a:rPr>
            </a:br>
            <a:r>
              <a:rPr lang="fr-FR" sz="800" dirty="0" smtClean="0">
                <a:latin typeface="Arial" pitchFamily="34" charset="0"/>
                <a:cs typeface="Arial" pitchFamily="34" charset="0"/>
              </a:rPr>
              <a:t>		- 6 épis de maïs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poivre</a:t>
            </a:r>
          </a:p>
          <a:p>
            <a:pPr>
              <a:lnSpc>
                <a:spcPct val="150000"/>
              </a:lnSpc>
              <a:buNone/>
            </a:pPr>
            <a:r>
              <a:rPr lang="fr-FR" sz="800" i="1" dirty="0" smtClean="0">
                <a:latin typeface="Arial" pitchFamily="34" charset="0"/>
                <a:cs typeface="Arial" pitchFamily="34" charset="0"/>
              </a:rPr>
              <a:t/>
            </a:r>
            <a:br>
              <a:rPr lang="fr-FR" sz="800" i="1" dirty="0" smtClean="0">
                <a:latin typeface="Arial" pitchFamily="34" charset="0"/>
                <a:cs typeface="Arial" pitchFamily="34" charset="0"/>
              </a:rPr>
            </a:br>
            <a:r>
              <a:rPr lang="fr-FR" sz="800" dirty="0" smtClean="0">
                <a:latin typeface="Arial" pitchFamily="34" charset="0"/>
                <a:cs typeface="Arial" pitchFamily="34" charset="0"/>
              </a:rPr>
              <a:t>Oter les feuilles vertes, il reste un bel épis aux grains dorés ou blancs. </a:t>
            </a:r>
            <a:br>
              <a:rPr lang="fr-FR" sz="800" dirty="0" smtClean="0">
                <a:latin typeface="Arial" pitchFamily="34" charset="0"/>
                <a:cs typeface="Arial" pitchFamily="34" charset="0"/>
              </a:rPr>
            </a:br>
            <a:r>
              <a:rPr lang="fr-FR" sz="800" dirty="0" smtClean="0">
                <a:latin typeface="Arial" pitchFamily="34" charset="0"/>
                <a:cs typeface="Arial" pitchFamily="34" charset="0"/>
              </a:rPr>
              <a:t>Envelopper chaque épis dans du papier d'aluminium en ayant soin de laisser passer l'air aux deux extrémités.</a:t>
            </a:r>
            <a:br>
              <a:rPr lang="fr-FR" sz="800" dirty="0" smtClean="0">
                <a:latin typeface="Arial" pitchFamily="34" charset="0"/>
                <a:cs typeface="Arial" pitchFamily="34" charset="0"/>
              </a:rPr>
            </a:br>
            <a:r>
              <a:rPr lang="fr-FR" sz="800" dirty="0" smtClean="0">
                <a:latin typeface="Arial" pitchFamily="34" charset="0"/>
                <a:cs typeface="Arial" pitchFamily="34" charset="0"/>
              </a:rPr>
              <a:t>Ainsi habillé on peut le faire cuire au four chauffé (thermostat 7/210°C) vingt-cinq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Ou bien mettez-les sur le gril du barbecue, mais seulement pendant dix à douze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Cuit de cette manière l'épi se mange avec les doigts enduit de beurre salé et de poivre.</a:t>
            </a:r>
            <a:endParaRPr lang="fr-FR" sz="800" dirty="0">
              <a:latin typeface="Arial" pitchFamily="34" charset="0"/>
              <a:cs typeface="Arial" pitchFamily="34" charset="0"/>
            </a:endParaRPr>
          </a:p>
        </p:txBody>
      </p:sp>
      <p:pic>
        <p:nvPicPr>
          <p:cNvPr id="9" name="Image 8" descr="MAIS.jpg"/>
          <p:cNvPicPr>
            <a:picLocks noChangeAspect="1"/>
          </p:cNvPicPr>
          <p:nvPr/>
        </p:nvPicPr>
        <p:blipFill>
          <a:blip r:embed="rId4" cstate="print"/>
          <a:stretch>
            <a:fillRect/>
          </a:stretch>
        </p:blipFill>
        <p:spPr>
          <a:xfrm>
            <a:off x="6228184" y="404664"/>
            <a:ext cx="1424437" cy="1116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MAÏS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GALETTES DE GRAINS DE MAÏS</a:t>
            </a:r>
          </a:p>
          <a:p>
            <a:pPr>
              <a:buNone/>
            </a:pPr>
            <a:r>
              <a:rPr lang="fr-FR" sz="700" i="1" dirty="0" smtClean="0">
                <a:latin typeface="Arial" pitchFamily="34" charset="0"/>
                <a:cs typeface="Arial" pitchFamily="34" charset="0"/>
              </a:rPr>
              <a:t>	Recette transmise par le P.B. </a:t>
            </a:r>
          </a:p>
          <a:p>
            <a:pPr>
              <a:buNone/>
            </a:pPr>
            <a:r>
              <a:rPr lang="fr-FR" sz="800" dirty="0" smtClean="0">
                <a:latin typeface="Arial" pitchFamily="34" charset="0"/>
                <a:cs typeface="Arial" pitchFamily="34" charset="0"/>
              </a:rPr>
              <a:t>	Ingrédients :		- 400 g de grains de maïs cuits</a:t>
            </a:r>
          </a:p>
          <a:p>
            <a:pPr>
              <a:buNone/>
            </a:pPr>
            <a:r>
              <a:rPr lang="fr-FR" sz="800" dirty="0" smtClean="0">
                <a:latin typeface="Arial" pitchFamily="34" charset="0"/>
                <a:cs typeface="Arial" pitchFamily="34" charset="0"/>
              </a:rPr>
              <a:t>			- 200 g de farine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- 2 dl de lait</a:t>
            </a:r>
          </a:p>
          <a:p>
            <a:pPr>
              <a:buNone/>
            </a:pPr>
            <a:r>
              <a:rPr lang="fr-FR" sz="800" dirty="0" smtClean="0">
                <a:latin typeface="Arial" pitchFamily="34" charset="0"/>
                <a:cs typeface="Arial" pitchFamily="34" charset="0"/>
              </a:rPr>
              <a:t>			- 2 c. à s. d’huile</a:t>
            </a:r>
          </a:p>
          <a:p>
            <a:pPr>
              <a:buNone/>
            </a:pPr>
            <a:r>
              <a:rPr lang="fr-FR" sz="800" dirty="0" smtClean="0">
                <a:latin typeface="Arial" pitchFamily="34" charset="0"/>
                <a:cs typeface="Arial" pitchFamily="34" charset="0"/>
              </a:rPr>
              <a:t>			- sel et 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Préparez une pâte à crêpes épaisse avec 200 g de farine, 3 œufs, 2 dl de lait, 2 c à soupe d'huile,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Joignez à la pâte 400 g de grains de maïs cuits (frais ou en boîte).</a:t>
            </a:r>
            <a:br>
              <a:rPr lang="fr-FR" sz="800" dirty="0" smtClean="0">
                <a:latin typeface="Arial" pitchFamily="34" charset="0"/>
                <a:cs typeface="Arial" pitchFamily="34" charset="0"/>
              </a:rPr>
            </a:br>
            <a:r>
              <a:rPr lang="fr-FR" sz="800" dirty="0" smtClean="0">
                <a:latin typeface="Arial" pitchFamily="34" charset="0"/>
                <a:cs typeface="Arial" pitchFamily="34" charset="0"/>
              </a:rPr>
              <a:t>Si vous utilisez des épis de maïs frais, faites-les cuire 30 à 40 mn à l'eau bouillante, égouttez et égrenez.</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frire la préparation à la poêle et à l'huile, en crêpes épaisses.</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bien doré avec des saucisses et des pickles.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MAÏS AU CURRY</a:t>
            </a:r>
          </a:p>
          <a:p>
            <a:pPr>
              <a:buNone/>
            </a:pPr>
            <a:r>
              <a:rPr lang="fr-FR" sz="700" i="1" dirty="0" smtClean="0">
                <a:latin typeface="Arial" pitchFamily="34" charset="0"/>
                <a:cs typeface="Arial" pitchFamily="34" charset="0"/>
              </a:rPr>
              <a:t>	Recette transmise par le P.B.</a:t>
            </a:r>
            <a:endParaRPr lang="fr-FR" sz="700"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r>
              <a:rPr lang="fr-FR" sz="800" dirty="0" smtClean="0">
                <a:latin typeface="Arial" pitchFamily="34" charset="0"/>
                <a:cs typeface="Arial" pitchFamily="34" charset="0"/>
              </a:rPr>
              <a:t>Pour 4 personnes</a:t>
            </a:r>
          </a:p>
          <a:p>
            <a:pPr>
              <a:buNone/>
            </a:pPr>
            <a:r>
              <a:rPr lang="fr-FR" sz="800" dirty="0" smtClean="0">
                <a:latin typeface="Arial" pitchFamily="34" charset="0"/>
                <a:cs typeface="Arial" pitchFamily="34" charset="0"/>
              </a:rPr>
              <a:t>	Ingrédients :		- 4 épis de maïs frais.</a:t>
            </a:r>
            <a:br>
              <a:rPr lang="fr-FR" sz="800" dirty="0" smtClean="0">
                <a:latin typeface="Arial" pitchFamily="34" charset="0"/>
                <a:cs typeface="Arial" pitchFamily="34" charset="0"/>
              </a:rPr>
            </a:br>
            <a:r>
              <a:rPr lang="fr-FR" sz="800" dirty="0" smtClean="0">
                <a:latin typeface="Arial" pitchFamily="34" charset="0"/>
                <a:cs typeface="Arial" pitchFamily="34" charset="0"/>
              </a:rPr>
              <a:t>	               Sauce: 	- 30 g de beurre </a:t>
            </a:r>
          </a:p>
          <a:p>
            <a:pPr>
              <a:buNone/>
            </a:pPr>
            <a:r>
              <a:rPr lang="fr-FR" sz="800" dirty="0" smtClean="0">
                <a:latin typeface="Arial" pitchFamily="34" charset="0"/>
                <a:cs typeface="Arial" pitchFamily="34" charset="0"/>
              </a:rPr>
              <a:t>			- 30 g de farine </a:t>
            </a:r>
          </a:p>
          <a:p>
            <a:pPr>
              <a:buNone/>
            </a:pPr>
            <a:r>
              <a:rPr lang="fr-FR" sz="800" dirty="0" smtClean="0">
                <a:latin typeface="Arial" pitchFamily="34" charset="0"/>
                <a:cs typeface="Arial" pitchFamily="34" charset="0"/>
              </a:rPr>
              <a:t>			- 1/4 litre de lait</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- 1 c à soupe de curry. </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Nettoyez les épis de maïs en retirant les feuilles, puis faites-les cuire de 30 à 40 mn à l'eau bouillante salée. D'autre part, faites un roux blond avec le beurre et la farine, assaisonnez et mouillez de lait, faites épaissir en remuant, ajoutez le curry. Égrenez les épis et mélangez les grains à cette sauce.</a:t>
            </a:r>
          </a:p>
          <a:p>
            <a:endParaRPr lang="fr-FR" sz="800" dirty="0">
              <a:latin typeface="Arial" pitchFamily="34" charset="0"/>
              <a:cs typeface="Arial" pitchFamily="34" charset="0"/>
            </a:endParaRPr>
          </a:p>
        </p:txBody>
      </p:sp>
      <p:pic>
        <p:nvPicPr>
          <p:cNvPr id="9" name="Image 8" descr="MAIS.jpg"/>
          <p:cNvPicPr>
            <a:picLocks noChangeAspect="1"/>
          </p:cNvPicPr>
          <p:nvPr/>
        </p:nvPicPr>
        <p:blipFill>
          <a:blip r:embed="rId4" cstate="print"/>
          <a:stretch>
            <a:fillRect/>
          </a:stretch>
        </p:blipFill>
        <p:spPr>
          <a:xfrm>
            <a:off x="6228184" y="404664"/>
            <a:ext cx="1424437" cy="111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MAÏS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MAIS.jpg"/>
          <p:cNvPicPr>
            <a:picLocks noChangeAspect="1"/>
          </p:cNvPicPr>
          <p:nvPr/>
        </p:nvPicPr>
        <p:blipFill>
          <a:blip r:embed="rId4" cstate="print"/>
          <a:stretch>
            <a:fillRect/>
          </a:stretch>
        </p:blipFill>
        <p:spPr>
          <a:xfrm>
            <a:off x="6228184" y="404664"/>
            <a:ext cx="1424437" cy="111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1919</TotalTime>
  <Words>30</Words>
  <Application>Microsoft Office PowerPoint</Application>
  <PresentationFormat>Affichage à l'écran (4:3)</PresentationFormat>
  <Paragraphs>43</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4</vt:i4>
      </vt:variant>
    </vt:vector>
  </HeadingPairs>
  <TitlesOfParts>
    <vt:vector size="6" baseType="lpstr">
      <vt:lpstr>Modèle - Bloc note</vt:lpstr>
      <vt:lpstr>Feuille de calcul</vt:lpstr>
      <vt:lpstr>  </vt:lpstr>
      <vt:lpstr>MAÏS</vt:lpstr>
      <vt:lpstr>MAÏS</vt:lpstr>
      <vt:lpstr>MAÏS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52</cp:revision>
  <dcterms:created xsi:type="dcterms:W3CDTF">2011-06-13T09:41:35Z</dcterms:created>
  <dcterms:modified xsi:type="dcterms:W3CDTF">2012-09-27T03:24:02Z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