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259" r:id="rId2"/>
    <p:sldId id="258" r:id="rId3"/>
    <p:sldId id="260" r:id="rId4"/>
    <p:sldId id="261" r:id="rId5"/>
    <p:sldId id="262" r:id="rId6"/>
    <p:sldId id="263"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696" y="16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04/04/2013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extLst>
      <p:ext uri="{BB962C8B-B14F-4D97-AF65-F5344CB8AC3E}">
        <p14:creationId xmlns:p14="http://schemas.microsoft.com/office/powerpoint/2010/main" val="2176314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extLst>
      <p:ext uri="{BB962C8B-B14F-4D97-AF65-F5344CB8AC3E}">
        <p14:creationId xmlns:p14="http://schemas.microsoft.com/office/powerpoint/2010/main" val="3724230964"/>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package" Target="../embeddings/Microsoft_Excel_Worksheet2.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10" Type="http://schemas.openxmlformats.org/officeDocument/2006/relationships/image" Target="../media/image6.jpeg"/><Relationship Id="rId4" Type="http://schemas.openxmlformats.org/officeDocument/2006/relationships/package" Target="../embeddings/Microsoft_Excel_Worksheet1.xlsx"/><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mc:AlternateContent xmlns:mc="http://schemas.openxmlformats.org/markup-compatibility/2006">
              <mc:Choice xmlns:v="urn:schemas-microsoft-com:vml" Requires="v">
                <p:oleObj spid="_x0000_s1028" name="Feuille de calcul" r:id="rId4" imgW="2752650" imgH="2628900" progId="Excel.Sheet.12">
                  <p:embed/>
                </p:oleObj>
              </mc:Choice>
              <mc:Fallback>
                <p:oleObj name="Feuille de calcul" r:id="rId4" imgW="2752650" imgH="2628900" progId="Excel.Shee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557338"/>
                        <a:ext cx="2943225" cy="446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mc:AlternateContent xmlns:mc="http://schemas.openxmlformats.org/markup-compatibility/2006">
              <mc:Choice xmlns:v="urn:schemas-microsoft-com:vml" Requires="v">
                <p:oleObj spid="_x0000_s1029" name="Feuille de calcul" r:id="rId7" imgW="2752650" imgH="2628900" progId="Excel.Sheet.12">
                  <p:embed/>
                </p:oleObj>
              </mc:Choice>
              <mc:Fallback>
                <p:oleObj name="Feuille de calcul" r:id="rId7" imgW="2752650" imgH="2628900" progId="Excel.Sheet.12">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4048" y="1556792"/>
                        <a:ext cx="2943225" cy="44641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4" descr="logo jardins du giessen 081210"/>
          <p:cNvPicPr>
            <a:picLocks noChangeAspect="1" noChangeArrowheads="1"/>
          </p:cNvPicPr>
          <p:nvPr/>
        </p:nvPicPr>
        <p:blipFill>
          <a:blip r:embed="rId9"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FÈVES</a:t>
            </a:r>
            <a:endParaRPr lang="fr-FR" dirty="0"/>
          </a:p>
        </p:txBody>
      </p:sp>
      <p:pic>
        <p:nvPicPr>
          <p:cNvPr id="1029" name="Picture 5" descr="http://t1.gstatic.com/images?q=tbn:ANd9GcRbbTBI4EuvPbwq3NYVpHxZzJH5V0D14dvfMh9b_i_6r04xfhaRmw"/>
          <p:cNvPicPr>
            <a:picLocks noChangeAspect="1" noChangeArrowheads="1"/>
          </p:cNvPicPr>
          <p:nvPr/>
        </p:nvPicPr>
        <p:blipFill>
          <a:blip r:embed="rId10" cstate="print"/>
          <a:srcRect/>
          <a:stretch>
            <a:fillRect/>
          </a:stretch>
        </p:blipFill>
        <p:spPr bwMode="auto">
          <a:xfrm>
            <a:off x="4067944" y="332656"/>
            <a:ext cx="1463327" cy="111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FÈVES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FÈVES A LA GRECQUE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 c. à s. d’huile</a:t>
            </a:r>
          </a:p>
          <a:p>
            <a:pPr>
              <a:buNone/>
            </a:pPr>
            <a:r>
              <a:rPr lang="fr-FR" sz="800" dirty="0" smtClean="0">
                <a:latin typeface="Arial" pitchFamily="34" charset="0"/>
                <a:cs typeface="Arial" pitchFamily="34" charset="0"/>
              </a:rPr>
              <a:t>	 		- 1 gousse d’ail hachée</a:t>
            </a:r>
          </a:p>
          <a:p>
            <a:pPr>
              <a:buNone/>
            </a:pPr>
            <a:r>
              <a:rPr lang="fr-FR" sz="800" dirty="0" smtClean="0">
                <a:latin typeface="Arial" pitchFamily="34" charset="0"/>
                <a:cs typeface="Arial" pitchFamily="34" charset="0"/>
              </a:rPr>
              <a:t>	 		- 1 oignon haché</a:t>
            </a:r>
          </a:p>
          <a:p>
            <a:pPr>
              <a:buNone/>
            </a:pPr>
            <a:r>
              <a:rPr lang="fr-FR" sz="800" dirty="0" smtClean="0">
                <a:latin typeface="Arial" pitchFamily="34" charset="0"/>
                <a:cs typeface="Arial" pitchFamily="34" charset="0"/>
              </a:rPr>
              <a:t>	 		- 500 g de fèves décortiquées</a:t>
            </a:r>
          </a:p>
          <a:p>
            <a:pPr>
              <a:buNone/>
            </a:pPr>
            <a:r>
              <a:rPr lang="fr-FR" sz="800" dirty="0" smtClean="0">
                <a:latin typeface="Arial" pitchFamily="34" charset="0"/>
                <a:cs typeface="Arial" pitchFamily="34" charset="0"/>
              </a:rPr>
              <a:t>	 		- 8 tomates pelées, épépinées et 		   hachées</a:t>
            </a:r>
          </a:p>
          <a:p>
            <a:pPr>
              <a:buNone/>
            </a:pPr>
            <a:r>
              <a:rPr lang="fr-FR" sz="800" dirty="0" smtClean="0">
                <a:latin typeface="Arial" pitchFamily="34" charset="0"/>
                <a:cs typeface="Arial" pitchFamily="34" charset="0"/>
              </a:rPr>
              <a:t>			- 2 c. à s. de vin blanc sec</a:t>
            </a:r>
          </a:p>
          <a:p>
            <a:pPr>
              <a:buNone/>
            </a:pPr>
            <a:r>
              <a:rPr lang="fr-FR" sz="800" dirty="0" smtClean="0">
                <a:latin typeface="Arial" pitchFamily="34" charset="0"/>
                <a:cs typeface="Arial" pitchFamily="34" charset="0"/>
              </a:rPr>
              <a:t>	 		- 1 c. à s. de persil haché</a:t>
            </a:r>
          </a:p>
          <a:p>
            <a:pPr>
              <a:buNone/>
            </a:pPr>
            <a:r>
              <a:rPr lang="fr-FR" sz="800" dirty="0" smtClean="0">
                <a:latin typeface="Arial" pitchFamily="34" charset="0"/>
                <a:cs typeface="Arial" pitchFamily="34" charset="0"/>
              </a:rPr>
              <a:t>	 		- 1 feuille de laurier</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Faites chauffer l’huile dans une casserole et y faire revenir l’ail et l’oignon 4 à 5 minutes, sans prendre couleur.</a:t>
            </a:r>
          </a:p>
          <a:p>
            <a:pPr>
              <a:buNone/>
            </a:pPr>
            <a:r>
              <a:rPr lang="fr-FR" sz="800" dirty="0" smtClean="0">
                <a:latin typeface="Arial" pitchFamily="34" charset="0"/>
                <a:cs typeface="Arial" pitchFamily="34" charset="0"/>
              </a:rPr>
              <a:t>	Ajoutez les fèves, puis le reste des ingrédients, salez et poivrez. Portez à ébullition, couvrez et laissez mijoter 15 minutes ; les fèves doivent être tendres. Retirez le laurier et laissez refroidir pour servir très froid.</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FÈVES AUX NOIX</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- 1kg de fèves fraîches écossées</a:t>
            </a:r>
          </a:p>
          <a:p>
            <a:pPr>
              <a:buNone/>
            </a:pPr>
            <a:r>
              <a:rPr lang="fr-FR" sz="800" dirty="0" smtClean="0">
                <a:latin typeface="Arial" pitchFamily="34" charset="0"/>
                <a:cs typeface="Arial" pitchFamily="34" charset="0"/>
              </a:rPr>
              <a:t>	 		- 25g de beurre, sel et poivre</a:t>
            </a:r>
          </a:p>
          <a:p>
            <a:pPr>
              <a:buNone/>
            </a:pPr>
            <a:r>
              <a:rPr lang="fr-FR" sz="800" dirty="0" smtClean="0">
                <a:latin typeface="Arial" pitchFamily="34" charset="0"/>
                <a:cs typeface="Arial" pitchFamily="34" charset="0"/>
              </a:rPr>
              <a:t>	 		- 1 petit oignon haché</a:t>
            </a:r>
          </a:p>
          <a:p>
            <a:pPr>
              <a:buNone/>
            </a:pPr>
            <a:r>
              <a:rPr lang="fr-FR" sz="800" dirty="0" smtClean="0">
                <a:latin typeface="Arial" pitchFamily="34" charset="0"/>
                <a:cs typeface="Arial" pitchFamily="34" charset="0"/>
              </a:rPr>
              <a:t>	 		- 15cl de bouillon de poule</a:t>
            </a:r>
          </a:p>
          <a:p>
            <a:pPr>
              <a:buNone/>
            </a:pPr>
            <a:r>
              <a:rPr lang="fr-FR" sz="800" dirty="0" smtClean="0">
                <a:latin typeface="Arial" pitchFamily="34" charset="0"/>
                <a:cs typeface="Arial" pitchFamily="34" charset="0"/>
              </a:rPr>
              <a:t>	 		- 250g de gruyère râpé</a:t>
            </a:r>
          </a:p>
          <a:p>
            <a:pPr>
              <a:buNone/>
            </a:pPr>
            <a:r>
              <a:rPr lang="fr-FR" sz="800" dirty="0" smtClean="0">
                <a:latin typeface="Arial" pitchFamily="34" charset="0"/>
                <a:cs typeface="Arial" pitchFamily="34" charset="0"/>
              </a:rPr>
              <a:t>	 		- 1 cuillère à café de sauce 		   Worcestershire</a:t>
            </a:r>
          </a:p>
          <a:p>
            <a:pPr>
              <a:buNone/>
            </a:pPr>
            <a:r>
              <a:rPr lang="fr-FR" sz="800" dirty="0" smtClean="0">
                <a:latin typeface="Arial" pitchFamily="34" charset="0"/>
                <a:cs typeface="Arial" pitchFamily="34" charset="0"/>
              </a:rPr>
              <a:t>			- 125g de noix hachées</a:t>
            </a:r>
          </a:p>
          <a:p>
            <a:pPr>
              <a:buNone/>
            </a:pPr>
            <a:r>
              <a:rPr lang="fr-FR" sz="800" dirty="0" smtClean="0">
                <a:latin typeface="Arial" pitchFamily="34" charset="0"/>
                <a:cs typeface="Arial" pitchFamily="34" charset="0"/>
              </a:rPr>
              <a:t>	Faites cuire les fèves à l’eau bouillante salée 15 à 20 minutes. Égouttez bien.</a:t>
            </a:r>
          </a:p>
          <a:p>
            <a:pPr>
              <a:buNone/>
            </a:pPr>
            <a:r>
              <a:rPr lang="fr-FR" sz="800" dirty="0" smtClean="0">
                <a:latin typeface="Arial" pitchFamily="34" charset="0"/>
                <a:cs typeface="Arial" pitchFamily="34" charset="0"/>
              </a:rPr>
              <a:t>	Faites chauffer le beurre dans une casserole et faites revenir l’oignon, puis ajoutez le bouillon et portez à ébullition. Ajoutez le fromage et tournez jusqu’à ce qu’il soit fondu, puis mettez la sauce Worcestershire, salez et poivrez. Ajoutez les fèves et les noix.</a:t>
            </a:r>
          </a:p>
          <a:p>
            <a:pPr>
              <a:buNone/>
            </a:pPr>
            <a:r>
              <a:rPr lang="fr-FR" sz="800" dirty="0" smtClean="0">
                <a:latin typeface="Arial" pitchFamily="34" charset="0"/>
                <a:cs typeface="Arial" pitchFamily="34" charset="0"/>
              </a:rPr>
              <a:t>	Versez le tout dans une cocotte beurrée et faites cuire 30 minutes au four (180°).</a:t>
            </a:r>
            <a:endParaRPr lang="fr-FR" sz="800" dirty="0">
              <a:latin typeface="Arial" pitchFamily="34" charset="0"/>
              <a:cs typeface="Arial" pitchFamily="34" charset="0"/>
            </a:endParaRPr>
          </a:p>
        </p:txBody>
      </p:sp>
      <p:pic>
        <p:nvPicPr>
          <p:cNvPr id="9" name="Picture 5" descr="http://t1.gstatic.com/images?q=tbn:ANd9GcRbbTBI4EuvPbwq3NYVpHxZzJH5V0D14dvfMh9b_i_6r04xfhaRmw"/>
          <p:cNvPicPr>
            <a:picLocks noChangeAspect="1" noChangeArrowheads="1"/>
          </p:cNvPicPr>
          <p:nvPr/>
        </p:nvPicPr>
        <p:blipFill>
          <a:blip r:embed="rId4" cstate="print"/>
          <a:srcRect/>
          <a:stretch>
            <a:fillRect/>
          </a:stretch>
        </p:blipFill>
        <p:spPr bwMode="auto">
          <a:xfrm>
            <a:off x="5796136" y="332656"/>
            <a:ext cx="1463327" cy="1116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FÈVES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FÈVES AU BEURRE FRAIS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- 2,5 kg de fèves non écossées</a:t>
            </a:r>
          </a:p>
          <a:p>
            <a:pPr>
              <a:buNone/>
            </a:pPr>
            <a:r>
              <a:rPr lang="fr-FR" sz="800" dirty="0" smtClean="0">
                <a:latin typeface="Arial" pitchFamily="34" charset="0"/>
                <a:cs typeface="Arial" pitchFamily="34" charset="0"/>
              </a:rPr>
              <a:t>	 		- 60 g de beurre </a:t>
            </a:r>
          </a:p>
          <a:p>
            <a:pPr>
              <a:buNone/>
            </a:pPr>
            <a:r>
              <a:rPr lang="fr-FR" sz="800" dirty="0" smtClean="0">
                <a:latin typeface="Arial" pitchFamily="34" charset="0"/>
                <a:cs typeface="Arial" pitchFamily="34" charset="0"/>
              </a:rPr>
              <a:t>	 		- 15 c. à s. de bouillon de volaille</a:t>
            </a:r>
          </a:p>
          <a:p>
            <a:pPr>
              <a:buNone/>
            </a:pPr>
            <a:r>
              <a:rPr lang="fr-FR" sz="800" dirty="0" smtClean="0">
                <a:latin typeface="Arial" pitchFamily="34" charset="0"/>
                <a:cs typeface="Arial" pitchFamily="34" charset="0"/>
              </a:rPr>
              <a:t>	 		- 1 branche de sarriette</a:t>
            </a:r>
          </a:p>
          <a:p>
            <a:pPr>
              <a:buNone/>
            </a:pPr>
            <a:r>
              <a:rPr lang="fr-FR" sz="800" dirty="0" smtClean="0">
                <a:latin typeface="Arial" pitchFamily="34" charset="0"/>
                <a:cs typeface="Arial" pitchFamily="34" charset="0"/>
              </a:rPr>
              <a:t>	 		- 10 brins de persil</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Écossez les fèves et enlevez la peau qui recouvre chaque pois ; si l’opération est difficile, plongez les fèves 3-4 minutes dans l’eau bouillante puis égouttez-les et passez-les sous l’eau froide.</a:t>
            </a:r>
          </a:p>
          <a:p>
            <a:pPr>
              <a:buNone/>
            </a:pPr>
            <a:r>
              <a:rPr lang="fr-FR" sz="800" dirty="0" smtClean="0">
                <a:latin typeface="Arial" pitchFamily="34" charset="0"/>
                <a:cs typeface="Arial" pitchFamily="34" charset="0"/>
              </a:rPr>
              <a:t>	Versez dans une casserole plate le bouillon de volaille, salez modérément et portez à feu moyen. Dès le premier bouillon, versez dedans les fèves et ajoutez 20 g de beurre ainsi que la branche de sarriette. Laissez bouillir 5-10 minutes à feu vif. Surveillez le liquide de cuisson et rajoutez un peu d’eau si nécessaire.</a:t>
            </a:r>
          </a:p>
          <a:p>
            <a:pPr>
              <a:buNone/>
            </a:pPr>
            <a:r>
              <a:rPr lang="fr-FR" sz="800" dirty="0" smtClean="0">
                <a:latin typeface="Arial" pitchFamily="34" charset="0"/>
                <a:cs typeface="Arial" pitchFamily="34" charset="0"/>
              </a:rPr>
              <a:t>	Quand les fèves sont cuites (il ne doit alors plus rester de liquide dans la casserole), retirez la branche de sarriette, ajoutez 40g de beurre restant et le persil haché. Laissez brouiller le beurre afin qu’il prenne une consistance crémeuse.</a:t>
            </a:r>
          </a:p>
          <a:p>
            <a:pPr>
              <a:buNone/>
            </a:pPr>
            <a:r>
              <a:rPr lang="fr-FR" sz="800" dirty="0" smtClean="0">
                <a:latin typeface="Arial" pitchFamily="34" charset="0"/>
                <a:cs typeface="Arial" pitchFamily="34" charset="0"/>
              </a:rPr>
              <a:t>	Vérifiez l’assaisonnement et servez bien chaud. </a:t>
            </a:r>
            <a:r>
              <a:rPr lang="fr-FR" sz="400" dirty="0" smtClean="0">
                <a:latin typeface="Arial" pitchFamily="34" charset="0"/>
                <a:cs typeface="Arial" pitchFamily="34" charset="0"/>
              </a:rPr>
              <a:t> </a:t>
            </a:r>
          </a:p>
          <a:p>
            <a:pPr>
              <a:buNone/>
            </a:pPr>
            <a:r>
              <a:rPr lang="fr-FR" sz="800" i="1" dirty="0" smtClean="0">
                <a:latin typeface="Arial" pitchFamily="34" charset="0"/>
                <a:cs typeface="Arial" pitchFamily="34" charset="0"/>
              </a:rPr>
              <a:t>	Vous pouvez varier cette recette en remplaçant le bouillon de volaille et le beurre par 11 c. à s. de crème liquide (éventuellement même par de la crème de soja).</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RbbTBI4EuvPbwq3NYVpHxZzJH5V0D14dvfMh9b_i_6r04xfhaRmw"/>
          <p:cNvPicPr>
            <a:picLocks noChangeAspect="1" noChangeArrowheads="1"/>
          </p:cNvPicPr>
          <p:nvPr/>
        </p:nvPicPr>
        <p:blipFill>
          <a:blip r:embed="rId4" cstate="print"/>
          <a:srcRect/>
          <a:stretch>
            <a:fillRect/>
          </a:stretch>
        </p:blipFill>
        <p:spPr bwMode="auto">
          <a:xfrm>
            <a:off x="5796136" y="332656"/>
            <a:ext cx="1463327" cy="1116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FÈVES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pPr algn="ctr">
              <a:buNone/>
            </a:pPr>
            <a:r>
              <a:rPr lang="fr-FR" sz="900" b="1" dirty="0" smtClean="0">
                <a:latin typeface="Arial" pitchFamily="34" charset="0"/>
                <a:cs typeface="Arial" pitchFamily="34" charset="0"/>
              </a:rPr>
              <a:t>COSSES DE FÈVES</a:t>
            </a:r>
            <a:endParaRPr lang="fr-FR" sz="900" dirty="0" smtClean="0">
              <a:latin typeface="Arial" pitchFamily="34" charset="0"/>
              <a:cs typeface="Arial" pitchFamily="34" charset="0"/>
            </a:endParaRPr>
          </a:p>
          <a:p>
            <a:pPr>
              <a:buNone/>
            </a:pPr>
            <a:r>
              <a:rPr lang="fr-FR" sz="800" b="1" dirty="0" smtClean="0">
                <a:latin typeface="Arial" pitchFamily="34" charset="0"/>
                <a:cs typeface="Arial" pitchFamily="34" charset="0"/>
              </a:rPr>
              <a:t>	Nous allons cuisiner les épluchures, oui, ces belles gousses vertes qu'on à pris soin de choisir les plus fraîches possibles. </a:t>
            </a:r>
            <a:br>
              <a:rPr lang="fr-FR" sz="800" b="1" dirty="0" smtClean="0">
                <a:latin typeface="Arial" pitchFamily="34" charset="0"/>
                <a:cs typeface="Arial" pitchFamily="34" charset="0"/>
              </a:rPr>
            </a:br>
            <a:r>
              <a:rPr lang="fr-FR" sz="800" b="1" u="sng" dirty="0" smtClean="0">
                <a:latin typeface="Arial" pitchFamily="34" charset="0"/>
                <a:cs typeface="Arial" pitchFamily="34" charset="0"/>
              </a:rPr>
              <a:t>Oter les fils avec soin</a:t>
            </a:r>
            <a:r>
              <a:rPr lang="fr-FR" sz="800" b="1" dirty="0" smtClean="0">
                <a:latin typeface="Arial" pitchFamily="34" charset="0"/>
                <a:cs typeface="Arial" pitchFamily="34" charset="0"/>
              </a:rPr>
              <a:t>, au couteau si nécessaire. Procéder rapidement, les cosses de fèves ont la particularité de noircir. Ce n'est pas grave.</a:t>
            </a:r>
            <a:br>
              <a:rPr lang="fr-FR" sz="800" b="1" dirty="0" smtClean="0">
                <a:latin typeface="Arial" pitchFamily="34" charset="0"/>
                <a:cs typeface="Arial" pitchFamily="34" charset="0"/>
              </a:rPr>
            </a:br>
            <a:r>
              <a:rPr lang="fr-FR" sz="800" b="1" dirty="0" smtClean="0">
                <a:latin typeface="Arial" pitchFamily="34" charset="0"/>
                <a:cs typeface="Arial" pitchFamily="34" charset="0"/>
              </a:rPr>
              <a:t>Laver les cosses, les égoutter, les couper en tronçons (les ciseaux sont efficaces).</a:t>
            </a:r>
          </a:p>
          <a:p>
            <a:pPr>
              <a:buNone/>
            </a:pPr>
            <a:endParaRPr lang="fr-FR" sz="800" b="1"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Recette N°1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fèves avec de belles gousses 		   vertes</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 moyen, émincé</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 émincées,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- 5 cl de vinaigre de vin</a:t>
            </a:r>
            <a:br>
              <a:rPr lang="fr-FR" sz="800" dirty="0" smtClean="0">
                <a:latin typeface="Arial" pitchFamily="34" charset="0"/>
                <a:cs typeface="Arial" pitchFamily="34" charset="0"/>
              </a:rPr>
            </a:br>
            <a:r>
              <a:rPr lang="fr-FR" sz="800" dirty="0" smtClean="0">
                <a:latin typeface="Arial" pitchFamily="34" charset="0"/>
                <a:cs typeface="Arial" pitchFamily="34" charset="0"/>
              </a:rPr>
              <a:t> 		- 5 ou 20 cl d'eau selon le mode de 		   cuisson</a:t>
            </a:r>
            <a:br>
              <a:rPr lang="fr-FR" sz="800" dirty="0" smtClean="0">
                <a:latin typeface="Arial" pitchFamily="34" charset="0"/>
                <a:cs typeface="Arial" pitchFamily="34" charset="0"/>
              </a:rPr>
            </a:br>
            <a:r>
              <a:rPr lang="fr-FR" sz="800" dirty="0" smtClean="0">
                <a:latin typeface="Arial" pitchFamily="34" charset="0"/>
                <a:cs typeface="Arial" pitchFamily="34" charset="0"/>
              </a:rPr>
              <a:t>Ecosser les fèves et </a:t>
            </a:r>
            <a:r>
              <a:rPr lang="fr-FR" sz="800" b="1" dirty="0" smtClean="0">
                <a:latin typeface="Arial" pitchFamily="34" charset="0"/>
                <a:cs typeface="Arial" pitchFamily="34" charset="0"/>
              </a:rPr>
              <a:t>les mettre de côté pour une autre recette.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Nettoyer et préparer les cosses comme indiqué ci-dessus.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blondir l'oignon émincé dans l'huile d'olive. Quand il est tendre, ajouter les cosses de fèves, bien remuer. </a:t>
            </a:r>
            <a:br>
              <a:rPr lang="fr-FR" sz="800" dirty="0" smtClean="0">
                <a:latin typeface="Arial" pitchFamily="34" charset="0"/>
                <a:cs typeface="Arial" pitchFamily="34" charset="0"/>
              </a:rPr>
            </a:br>
            <a:r>
              <a:rPr lang="fr-FR" sz="800" dirty="0" smtClean="0">
                <a:latin typeface="Arial" pitchFamily="34" charset="0"/>
                <a:cs typeface="Arial" pitchFamily="34" charset="0"/>
              </a:rPr>
              <a:t>Mouiller avec le vinaigre, ajouter ail émincé, le sel et le poivre et</a:t>
            </a:r>
          </a:p>
          <a:p>
            <a:pPr>
              <a:buNone/>
            </a:pPr>
            <a:r>
              <a:rPr lang="fr-FR" sz="800" dirty="0" smtClean="0">
                <a:latin typeface="Arial" pitchFamily="34" charset="0"/>
                <a:cs typeface="Arial" pitchFamily="34" charset="0"/>
              </a:rPr>
              <a:t>	20 cl d'eau. Couvrir et laisser mijoter à petit feu environ 30 mn. </a:t>
            </a:r>
            <a:br>
              <a:rPr lang="fr-FR" sz="800" dirty="0" smtClean="0">
                <a:latin typeface="Arial" pitchFamily="34" charset="0"/>
                <a:cs typeface="Arial" pitchFamily="34" charset="0"/>
              </a:rPr>
            </a:br>
            <a:r>
              <a:rPr lang="fr-FR" sz="800" dirty="0" smtClean="0">
                <a:latin typeface="Arial" pitchFamily="34" charset="0"/>
                <a:cs typeface="Arial" pitchFamily="34" charset="0"/>
              </a:rPr>
              <a:t>Les cosses sont tendres.</a:t>
            </a: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 N°2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fèves</a:t>
            </a:r>
            <a:br>
              <a:rPr lang="fr-FR" sz="800" dirty="0" smtClean="0">
                <a:latin typeface="Arial" pitchFamily="34" charset="0"/>
                <a:cs typeface="Arial" pitchFamily="34" charset="0"/>
              </a:rPr>
            </a:br>
            <a:r>
              <a:rPr lang="fr-FR" sz="800" dirty="0" smtClean="0">
                <a:latin typeface="Arial" pitchFamily="34" charset="0"/>
                <a:cs typeface="Arial" pitchFamily="34" charset="0"/>
              </a:rPr>
              <a:t> 		- 1 gros oignon, 2 gousses d'ail </a:t>
            </a:r>
            <a:r>
              <a:rPr lang="fr-FR" sz="800" dirty="0" smtClean="0">
                <a:latin typeface="Arial" pitchFamily="34" charset="0"/>
                <a:cs typeface="Arial" pitchFamily="34" charset="0"/>
              </a:rPr>
              <a:t>		   écrasées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- 1 pincée d'herbe de Provence</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à soupe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- 400 g de tomates concassées</a:t>
            </a:r>
            <a:br>
              <a:rPr lang="fr-FR" sz="800" dirty="0" smtClean="0">
                <a:latin typeface="Arial" pitchFamily="34" charset="0"/>
                <a:cs typeface="Arial" pitchFamily="34" charset="0"/>
              </a:rPr>
            </a:br>
            <a:r>
              <a:rPr lang="fr-FR" sz="800" dirty="0" smtClean="0">
                <a:latin typeface="Arial" pitchFamily="34" charset="0"/>
                <a:cs typeface="Arial" pitchFamily="34" charset="0"/>
              </a:rPr>
              <a:t> 		- du basilic ou du persil</a:t>
            </a:r>
            <a:br>
              <a:rPr lang="fr-FR" sz="800" dirty="0" smtClean="0">
                <a:latin typeface="Arial" pitchFamily="34" charset="0"/>
                <a:cs typeface="Arial" pitchFamily="34" charset="0"/>
              </a:rPr>
            </a:br>
            <a:r>
              <a:rPr lang="fr-FR" sz="800" dirty="0" smtClean="0">
                <a:latin typeface="Arial" pitchFamily="34" charset="0"/>
                <a:cs typeface="Arial" pitchFamily="34" charset="0"/>
              </a:rPr>
              <a:t>Ecosser les fèves et </a:t>
            </a:r>
            <a:r>
              <a:rPr lang="fr-FR" sz="800" b="1" dirty="0" smtClean="0">
                <a:latin typeface="Arial" pitchFamily="34" charset="0"/>
                <a:cs typeface="Arial" pitchFamily="34" charset="0"/>
              </a:rPr>
              <a:t>les mettre de côté pour une autre recette.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Nettoyer et préparer les cosses comme indiqué ci-dessus.</a:t>
            </a:r>
            <a:br>
              <a:rPr lang="fr-FR" sz="800" dirty="0" smtClean="0">
                <a:latin typeface="Arial" pitchFamily="34" charset="0"/>
                <a:cs typeface="Arial" pitchFamily="34" charset="0"/>
              </a:rPr>
            </a:br>
            <a:r>
              <a:rPr lang="fr-FR" sz="800" dirty="0" smtClean="0">
                <a:latin typeface="Arial" pitchFamily="34" charset="0"/>
                <a:cs typeface="Arial" pitchFamily="34" charset="0"/>
              </a:rPr>
              <a:t>Les jeter dans de l'eau bouillante salée et laisser cuire 30 mn. Bien égoutter.</a:t>
            </a:r>
            <a:br>
              <a:rPr lang="fr-FR" sz="800" dirty="0" smtClean="0">
                <a:latin typeface="Arial" pitchFamily="34" charset="0"/>
                <a:cs typeface="Arial" pitchFamily="34" charset="0"/>
              </a:rPr>
            </a:br>
            <a:r>
              <a:rPr lang="fr-FR" sz="800" dirty="0" smtClean="0">
                <a:latin typeface="Arial" pitchFamily="34" charset="0"/>
                <a:cs typeface="Arial" pitchFamily="34" charset="0"/>
              </a:rPr>
              <a:t>Emincer l'oignon et le faire revenir dans les 3 cuillères à soupe d'huile d'olive avec l'ail écrasé et les cosses de fèves, pendant 5 mn.</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les tomates concassées, les herbes de Provence et laisser cuir sur feu doux pendant 30 mn en remuant de temps en temps.</a:t>
            </a:r>
            <a:br>
              <a:rPr lang="fr-FR" sz="800" dirty="0" smtClean="0">
                <a:latin typeface="Arial" pitchFamily="34" charset="0"/>
                <a:cs typeface="Arial" pitchFamily="34" charset="0"/>
              </a:rPr>
            </a:br>
            <a:r>
              <a:rPr lang="fr-FR" sz="800" dirty="0" smtClean="0">
                <a:latin typeface="Arial" pitchFamily="34" charset="0"/>
                <a:cs typeface="Arial" pitchFamily="34" charset="0"/>
              </a:rPr>
              <a:t>Avant de servir, mettre le basilic ou le persil.  </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RbbTBI4EuvPbwq3NYVpHxZzJH5V0D14dvfMh9b_i_6r04xfhaRmw"/>
          <p:cNvPicPr>
            <a:picLocks noChangeAspect="1" noChangeArrowheads="1"/>
          </p:cNvPicPr>
          <p:nvPr/>
        </p:nvPicPr>
        <p:blipFill>
          <a:blip r:embed="rId4" cstate="print"/>
          <a:srcRect/>
          <a:stretch>
            <a:fillRect/>
          </a:stretch>
        </p:blipFill>
        <p:spPr bwMode="auto">
          <a:xfrm>
            <a:off x="5796136" y="332656"/>
            <a:ext cx="1463327" cy="1116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FÈVES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COSSES DE FÈVES À LA PROVENÇALE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fèves</a:t>
            </a:r>
            <a:br>
              <a:rPr lang="fr-FR" sz="800" dirty="0" smtClean="0">
                <a:latin typeface="Arial" pitchFamily="34" charset="0"/>
                <a:cs typeface="Arial" pitchFamily="34" charset="0"/>
              </a:rPr>
            </a:br>
            <a:r>
              <a:rPr lang="fr-FR" sz="800" dirty="0" smtClean="0">
                <a:latin typeface="Arial" pitchFamily="34" charset="0"/>
                <a:cs typeface="Arial" pitchFamily="34" charset="0"/>
              </a:rPr>
              <a:t> 		- 1 gros 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 écrasées</a:t>
            </a:r>
            <a:br>
              <a:rPr lang="fr-FR" sz="800" dirty="0" smtClean="0">
                <a:latin typeface="Arial" pitchFamily="34" charset="0"/>
                <a:cs typeface="Arial" pitchFamily="34" charset="0"/>
              </a:rPr>
            </a:br>
            <a:r>
              <a:rPr lang="fr-FR" sz="800" dirty="0" smtClean="0">
                <a:latin typeface="Arial" pitchFamily="34" charset="0"/>
                <a:cs typeface="Arial" pitchFamily="34" charset="0"/>
              </a:rPr>
              <a:t> 		- 1 pincée d'herbe de Provence</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à soupe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- 400 g de tomates concassées</a:t>
            </a:r>
            <a:br>
              <a:rPr lang="fr-FR" sz="800" dirty="0" smtClean="0">
                <a:latin typeface="Arial" pitchFamily="34" charset="0"/>
                <a:cs typeface="Arial" pitchFamily="34" charset="0"/>
              </a:rPr>
            </a:br>
            <a:r>
              <a:rPr lang="fr-FR" sz="800" dirty="0" smtClean="0">
                <a:latin typeface="Arial" pitchFamily="34" charset="0"/>
                <a:cs typeface="Arial" pitchFamily="34" charset="0"/>
              </a:rPr>
              <a:t> 		- du basilic  ou du persil </a:t>
            </a:r>
            <a:br>
              <a:rPr lang="fr-FR" sz="800" dirty="0" smtClean="0">
                <a:latin typeface="Arial" pitchFamily="34" charset="0"/>
                <a:cs typeface="Arial" pitchFamily="34" charset="0"/>
              </a:rPr>
            </a:br>
            <a:r>
              <a:rPr lang="fr-FR" sz="800" dirty="0" smtClean="0">
                <a:latin typeface="Arial" pitchFamily="34" charset="0"/>
                <a:cs typeface="Arial" pitchFamily="34" charset="0"/>
              </a:rPr>
              <a:t>Écosser les fèves (on ne se servira pas des graines).</a:t>
            </a:r>
            <a:br>
              <a:rPr lang="fr-FR" sz="800" dirty="0" smtClean="0">
                <a:latin typeface="Arial" pitchFamily="34" charset="0"/>
                <a:cs typeface="Arial" pitchFamily="34" charset="0"/>
              </a:rPr>
            </a:br>
            <a:r>
              <a:rPr lang="fr-FR" sz="800" dirty="0" smtClean="0">
                <a:latin typeface="Arial" pitchFamily="34" charset="0"/>
                <a:cs typeface="Arial" pitchFamily="34" charset="0"/>
              </a:rPr>
              <a:t>Garder les cosses, les rincer et les couper en morceaux en tachant de bien enlever les filaments sur les bords.</a:t>
            </a:r>
            <a:br>
              <a:rPr lang="fr-FR" sz="800" dirty="0" smtClean="0">
                <a:latin typeface="Arial" pitchFamily="34" charset="0"/>
                <a:cs typeface="Arial" pitchFamily="34" charset="0"/>
              </a:rPr>
            </a:br>
            <a:r>
              <a:rPr lang="fr-FR" sz="800" dirty="0" smtClean="0">
                <a:latin typeface="Arial" pitchFamily="34" charset="0"/>
                <a:cs typeface="Arial" pitchFamily="34" charset="0"/>
              </a:rPr>
              <a:t>Les jeter dans de l'eau bouillante salée et laisser cuire 30 mn. Bien égoutter.</a:t>
            </a:r>
          </a:p>
          <a:p>
            <a:pPr>
              <a:buNone/>
            </a:pPr>
            <a:r>
              <a:rPr lang="fr-FR" sz="800" dirty="0" smtClean="0">
                <a:latin typeface="Arial" pitchFamily="34" charset="0"/>
                <a:cs typeface="Arial" pitchFamily="34" charset="0"/>
              </a:rPr>
              <a:t>	Émincer l'oignon et le faire revenir dans les 3 cuillères à soupe d'huile d'olive avec l'ail écrasé et les cosses de fèves, pendant 5 mn.</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les tomates concassées, les herbes de Provence et laisser cuire sur feu doux pendant 30 mn en remuant de temps en temps.</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le basilic ou le persil à la dernière minute pour ne pas perdre leur saveur.</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RbbTBI4EuvPbwq3NYVpHxZzJH5V0D14dvfMh9b_i_6r04xfhaRmw"/>
          <p:cNvPicPr>
            <a:picLocks noChangeAspect="1" noChangeArrowheads="1"/>
          </p:cNvPicPr>
          <p:nvPr/>
        </p:nvPicPr>
        <p:blipFill>
          <a:blip r:embed="rId4" cstate="print"/>
          <a:srcRect/>
          <a:stretch>
            <a:fillRect/>
          </a:stretch>
        </p:blipFill>
        <p:spPr bwMode="auto">
          <a:xfrm>
            <a:off x="5796136" y="332656"/>
            <a:ext cx="1463327" cy="1116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FÈVES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RbbTBI4EuvPbwq3NYVpHxZzJH5V0D14dvfMh9b_i_6r04xfhaRmw"/>
          <p:cNvPicPr>
            <a:picLocks noChangeAspect="1" noChangeArrowheads="1"/>
          </p:cNvPicPr>
          <p:nvPr/>
        </p:nvPicPr>
        <p:blipFill>
          <a:blip r:embed="rId4" cstate="print"/>
          <a:srcRect/>
          <a:stretch>
            <a:fillRect/>
          </a:stretch>
        </p:blipFill>
        <p:spPr bwMode="auto">
          <a:xfrm>
            <a:off x="5796136" y="332656"/>
            <a:ext cx="1463327" cy="1116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1906</TotalTime>
  <Words>43</Words>
  <Application>Microsoft Office PowerPoint</Application>
  <PresentationFormat>Affichage à l'écran (4:3)</PresentationFormat>
  <Paragraphs>71</Paragraphs>
  <Slides>6</Slides>
  <Notes>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6</vt:i4>
      </vt:variant>
    </vt:vector>
  </HeadingPairs>
  <TitlesOfParts>
    <vt:vector size="8" baseType="lpstr">
      <vt:lpstr>Modèle - Bloc note</vt:lpstr>
      <vt:lpstr>Feuille de calcul</vt:lpstr>
      <vt:lpstr>  </vt:lpstr>
      <vt:lpstr>FÈVES</vt:lpstr>
      <vt:lpstr>FÈVES</vt:lpstr>
      <vt:lpstr>FÈVES</vt:lpstr>
      <vt:lpstr>FÈVES</vt:lpstr>
      <vt:lpstr>FÈVES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Cathie</cp:lastModifiedBy>
  <cp:revision>47</cp:revision>
  <dcterms:created xsi:type="dcterms:W3CDTF">2011-06-13T09:41:35Z</dcterms:created>
  <dcterms:modified xsi:type="dcterms:W3CDTF">2013-04-04T15:02:54Z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