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60" r:id="rId3"/>
    <p:sldId id="263" r:id="rId4"/>
    <p:sldId id="262" r:id="rId5"/>
    <p:sldId id="26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5" autoAdjust="0"/>
    <p:restoredTop sz="90857" autoAdjust="0"/>
  </p:normalViewPr>
  <p:slideViewPr>
    <p:cSldViewPr>
      <p:cViewPr>
        <p:scale>
          <a:sx n="150" d="100"/>
          <a:sy n="150" d="100"/>
        </p:scale>
        <p:origin x="1986" y="17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27/09/2012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7"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ENDIVES</a:t>
            </a:r>
            <a:endParaRPr lang="fr-FR" dirty="0"/>
          </a:p>
        </p:txBody>
      </p:sp>
      <p:pic>
        <p:nvPicPr>
          <p:cNvPr id="10" name="Image 9" descr="endive 1.jpg"/>
          <p:cNvPicPr>
            <a:picLocks noChangeAspect="1"/>
          </p:cNvPicPr>
          <p:nvPr/>
        </p:nvPicPr>
        <p:blipFill>
          <a:blip r:embed="rId6" cstate="print"/>
          <a:stretch>
            <a:fillRect/>
          </a:stretch>
        </p:blipFill>
        <p:spPr>
          <a:xfrm>
            <a:off x="3491880" y="404664"/>
            <a:ext cx="1292081" cy="1044000"/>
          </a:xfrm>
          <a:prstGeom prst="rect">
            <a:avLst/>
          </a:prstGeom>
        </p:spPr>
      </p:pic>
      <p:pic>
        <p:nvPicPr>
          <p:cNvPr id="12" name="Image 11" descr="endive2.jpg"/>
          <p:cNvPicPr>
            <a:picLocks noChangeAspect="1"/>
          </p:cNvPicPr>
          <p:nvPr/>
        </p:nvPicPr>
        <p:blipFill>
          <a:blip r:embed="rId7" cstate="print"/>
          <a:stretch>
            <a:fillRect/>
          </a:stretch>
        </p:blipFill>
        <p:spPr>
          <a:xfrm>
            <a:off x="4860032" y="404664"/>
            <a:ext cx="1172038" cy="1044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ENDIVES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D'ENDIVES ET DE BETTERAVE ROUGE</a:t>
            </a:r>
          </a:p>
          <a:p>
            <a:pPr>
              <a:buNone/>
            </a:pPr>
            <a:r>
              <a:rPr lang="fr-FR" sz="800" dirty="0" smtClean="0">
                <a:latin typeface="Arial" pitchFamily="34" charset="0"/>
                <a:cs typeface="Arial" pitchFamily="34" charset="0"/>
              </a:rPr>
              <a:t>	Ingrédients :	 	- 4 endives</a:t>
            </a:r>
            <a:br>
              <a:rPr lang="fr-FR" sz="800" dirty="0" smtClean="0">
                <a:latin typeface="Arial" pitchFamily="34" charset="0"/>
                <a:cs typeface="Arial" pitchFamily="34" charset="0"/>
              </a:rPr>
            </a:br>
            <a:r>
              <a:rPr lang="fr-FR" sz="800" dirty="0" smtClean="0">
                <a:latin typeface="Arial" pitchFamily="34" charset="0"/>
                <a:cs typeface="Arial" pitchFamily="34" charset="0"/>
              </a:rPr>
              <a:t> 		- 1 betterave rouge cuite</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 durs</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comté</a:t>
            </a:r>
            <a:br>
              <a:rPr lang="fr-FR" sz="800" dirty="0" smtClean="0">
                <a:latin typeface="Arial" pitchFamily="34" charset="0"/>
                <a:cs typeface="Arial" pitchFamily="34" charset="0"/>
              </a:rPr>
            </a:br>
            <a:r>
              <a:rPr lang="fr-FR" sz="800" dirty="0" smtClean="0">
                <a:latin typeface="Arial" pitchFamily="34" charset="0"/>
                <a:cs typeface="Arial" pitchFamily="34" charset="0"/>
              </a:rPr>
              <a:t>Assaisonnement :	- 100 g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de jus de citron</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soupe de ciboulette hachée</a:t>
            </a:r>
            <a:br>
              <a:rPr lang="fr-FR" sz="800" dirty="0" smtClean="0">
                <a:latin typeface="Arial" pitchFamily="34" charset="0"/>
                <a:cs typeface="Arial" pitchFamily="34" charset="0"/>
              </a:rPr>
            </a:br>
            <a:r>
              <a:rPr lang="fr-FR" sz="800" dirty="0" smtClean="0">
                <a:latin typeface="Arial" pitchFamily="34" charset="0"/>
                <a:cs typeface="Arial" pitchFamily="34" charset="0"/>
              </a:rPr>
              <a:t>Nettoyez les endives et coupez-les en petits morceaux, pelez la betterave et coupez-la en petits dés, écalez les œufs et coupez-les en rondelles, puis coupez le fromage en cubes.</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tous ces éléments dans un saladier.</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Préparez l'assaisonnement en mélangeant la crème et le jus de citron, assaisonnez, ajoutez la ciboulette.</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cette sauce sur la salade et mélangez.</a:t>
            </a:r>
          </a:p>
          <a:p>
            <a:pPr>
              <a:buNone/>
            </a:pPr>
            <a:r>
              <a:rPr lang="fr-FR" sz="800" dirty="0" smtClean="0">
                <a:latin typeface="Arial" pitchFamily="34" charset="0"/>
                <a:cs typeface="Arial" pitchFamily="34" charset="0"/>
              </a:rPr>
              <a:t>	On peut également ajouter de la macédoine de légumes, et dans la sauce, de l’échalote et un peu de mayonnaise.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VELOUTÉ D’ENDIVES À LA MIMOLETTE </a:t>
            </a:r>
          </a:p>
          <a:p>
            <a:pPr>
              <a:buNone/>
            </a:pPr>
            <a:r>
              <a:rPr lang="fr-FR" sz="800" dirty="0" smtClean="0">
                <a:latin typeface="Arial" pitchFamily="34" charset="0"/>
                <a:cs typeface="Arial" pitchFamily="34" charset="0"/>
              </a:rPr>
              <a:t>	Ingrédients :		- 400 g de chicons (endives)</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poireaux</a:t>
            </a:r>
            <a:br>
              <a:rPr lang="fr-FR" sz="800" dirty="0" smtClean="0">
                <a:latin typeface="Arial" pitchFamily="34" charset="0"/>
                <a:cs typeface="Arial" pitchFamily="34" charset="0"/>
              </a:rPr>
            </a:br>
            <a:r>
              <a:rPr lang="fr-FR" sz="800" dirty="0" smtClean="0">
                <a:latin typeface="Arial" pitchFamily="34" charset="0"/>
                <a:cs typeface="Arial" pitchFamily="34" charset="0"/>
              </a:rPr>
              <a:t> 		- 450 g de pommes de terre épluchées </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d'oignons épluchés</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mimolette râpée</a:t>
            </a:r>
            <a:br>
              <a:rPr lang="fr-FR" sz="800" dirty="0" smtClean="0">
                <a:latin typeface="Arial" pitchFamily="34" charset="0"/>
                <a:cs typeface="Arial" pitchFamily="34" charset="0"/>
              </a:rPr>
            </a:br>
            <a:r>
              <a:rPr lang="fr-FR" sz="800" dirty="0" smtClean="0">
                <a:latin typeface="Arial" pitchFamily="34" charset="0"/>
                <a:cs typeface="Arial" pitchFamily="34" charset="0"/>
              </a:rPr>
              <a:t> 		- 60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- 2 l de bouillon</a:t>
            </a:r>
            <a:br>
              <a:rPr lang="fr-FR" sz="800" dirty="0" smtClean="0">
                <a:latin typeface="Arial" pitchFamily="34" charset="0"/>
                <a:cs typeface="Arial" pitchFamily="34" charset="0"/>
              </a:rPr>
            </a:br>
            <a:r>
              <a:rPr lang="fr-FR" sz="800" dirty="0" smtClean="0">
                <a:latin typeface="Arial" pitchFamily="34" charset="0"/>
                <a:cs typeface="Arial" pitchFamily="34" charset="0"/>
              </a:rPr>
              <a:t> 		- 40 cl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 le jus de 3 oranges</a:t>
            </a:r>
            <a:br>
              <a:rPr lang="fr-FR" sz="800" dirty="0" smtClean="0">
                <a:latin typeface="Arial" pitchFamily="34" charset="0"/>
                <a:cs typeface="Arial" pitchFamily="34" charset="0"/>
              </a:rPr>
            </a:br>
            <a:r>
              <a:rPr lang="fr-FR" sz="800" dirty="0" smtClean="0">
                <a:latin typeface="Arial" pitchFamily="34" charset="0"/>
                <a:cs typeface="Arial" pitchFamily="34" charset="0"/>
              </a:rPr>
              <a:t> 		- gros sel, poivre,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Émincer finement les oignons, les poireaux et les chicons (ôter les cônes des chicons pour diminuer l’amertume). Les mettre à suer doucement dans le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Dès que l'ensemble commence à « pleurer », ajouter les pommes de terre coupées en petits morceaux. Saler et poivrer.</a:t>
            </a:r>
            <a:br>
              <a:rPr lang="fr-FR" sz="800" dirty="0" smtClean="0">
                <a:latin typeface="Arial" pitchFamily="34" charset="0"/>
                <a:cs typeface="Arial" pitchFamily="34" charset="0"/>
              </a:rPr>
            </a:br>
            <a:r>
              <a:rPr lang="fr-FR" sz="800" dirty="0" smtClean="0">
                <a:latin typeface="Arial" pitchFamily="34" charset="0"/>
                <a:cs typeface="Arial" pitchFamily="34" charset="0"/>
              </a:rPr>
              <a:t>Mouiller avec le bouillon et ajouter le jus des oranges. Laisser cuire à léger frémissement durant 35 à 40 mn. Puis passer au moulin à légumes (grille fine). Ajouter la crème fraîche et fouetter l'ensemble.</a:t>
            </a:r>
            <a:br>
              <a:rPr lang="fr-FR" sz="800" dirty="0" smtClean="0">
                <a:latin typeface="Arial" pitchFamily="34" charset="0"/>
                <a:cs typeface="Arial" pitchFamily="34" charset="0"/>
              </a:rPr>
            </a:br>
            <a:r>
              <a:rPr lang="fr-FR" sz="800" dirty="0" smtClean="0">
                <a:latin typeface="Arial" pitchFamily="34" charset="0"/>
                <a:cs typeface="Arial" pitchFamily="34" charset="0"/>
              </a:rPr>
              <a:t>Rectifier l'assaisonnement. Incorporer 50 g de mimolette râpée et la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en soupière fumante avec des petits croûtons et, à part, le reste de la mimolette.</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endive 1.jpg"/>
          <p:cNvPicPr>
            <a:picLocks noChangeAspect="1"/>
          </p:cNvPicPr>
          <p:nvPr/>
        </p:nvPicPr>
        <p:blipFill>
          <a:blip r:embed="rId4" cstate="print"/>
          <a:stretch>
            <a:fillRect/>
          </a:stretch>
        </p:blipFill>
        <p:spPr>
          <a:xfrm>
            <a:off x="4572000" y="404664"/>
            <a:ext cx="1292081" cy="1044000"/>
          </a:xfrm>
          <a:prstGeom prst="rect">
            <a:avLst/>
          </a:prstGeom>
        </p:spPr>
      </p:pic>
      <p:pic>
        <p:nvPicPr>
          <p:cNvPr id="11" name="Image 10" descr="endive2.jpg"/>
          <p:cNvPicPr>
            <a:picLocks noChangeAspect="1"/>
          </p:cNvPicPr>
          <p:nvPr/>
        </p:nvPicPr>
        <p:blipFill>
          <a:blip r:embed="rId5" cstate="print"/>
          <a:stretch>
            <a:fillRect/>
          </a:stretch>
        </p:blipFill>
        <p:spPr>
          <a:xfrm>
            <a:off x="6012160" y="404664"/>
            <a:ext cx="1172038" cy="1044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ENDIVES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LASAGNES AUX ENDIVES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Lasagnes séchées</a:t>
            </a:r>
            <a:br>
              <a:rPr lang="fr-FR" sz="800" dirty="0" smtClean="0">
                <a:latin typeface="Arial" pitchFamily="34" charset="0"/>
                <a:cs typeface="Arial" pitchFamily="34" charset="0"/>
              </a:rPr>
            </a:br>
            <a:r>
              <a:rPr lang="fr-FR" sz="800" dirty="0" smtClean="0">
                <a:latin typeface="Arial" pitchFamily="34" charset="0"/>
                <a:cs typeface="Arial" pitchFamily="34" charset="0"/>
              </a:rPr>
              <a:t>		- 6 endives</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- 1/2 litre de béchamel</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gorgonzola ou emmenthal</a:t>
            </a:r>
            <a:br>
              <a:rPr lang="fr-FR" sz="800" dirty="0" smtClean="0">
                <a:latin typeface="Arial" pitchFamily="34" charset="0"/>
                <a:cs typeface="Arial" pitchFamily="34" charset="0"/>
              </a:rPr>
            </a:br>
            <a:r>
              <a:rPr lang="fr-FR" sz="800" dirty="0" smtClean="0">
                <a:latin typeface="Arial" pitchFamily="34" charset="0"/>
                <a:cs typeface="Arial" pitchFamily="34" charset="0"/>
              </a:rPr>
              <a:t>		- 6 fines tranches de jambon cru</a:t>
            </a:r>
          </a:p>
          <a:p>
            <a:pPr>
              <a:buNone/>
            </a:pPr>
            <a:r>
              <a:rPr lang="fr-FR" sz="800" dirty="0" smtClean="0">
                <a:latin typeface="Arial" pitchFamily="34" charset="0"/>
                <a:cs typeface="Arial" pitchFamily="34" charset="0"/>
              </a:rPr>
              <a:t>			- Huile d'olive</a:t>
            </a:r>
          </a:p>
          <a:p>
            <a:pPr>
              <a:buNone/>
            </a:pPr>
            <a:r>
              <a:rPr lang="fr-FR" sz="800" dirty="0" smtClean="0">
                <a:latin typeface="Arial" pitchFamily="34" charset="0"/>
                <a:cs typeface="Arial" pitchFamily="34" charset="0"/>
              </a:rPr>
              <a:t>			- Paprika, sel, poivre, </a:t>
            </a:r>
          </a:p>
          <a:p>
            <a:pPr>
              <a:buNone/>
            </a:pPr>
            <a:r>
              <a:rPr lang="fr-FR" sz="800" dirty="0" smtClean="0">
                <a:latin typeface="Arial" pitchFamily="34" charset="0"/>
                <a:cs typeface="Arial" pitchFamily="34" charset="0"/>
              </a:rPr>
              <a:t>			- Herbes aromatiques</a:t>
            </a:r>
          </a:p>
          <a:p>
            <a:pPr>
              <a:buNone/>
            </a:pPr>
            <a:r>
              <a:rPr lang="fr-FR" sz="800" dirty="0" smtClean="0">
                <a:latin typeface="Arial" pitchFamily="34" charset="0"/>
                <a:cs typeface="Arial" pitchFamily="34" charset="0"/>
              </a:rPr>
              <a:t>	Faire revenir les oignons émincés dans l'huile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Une fois dorés, ajouter les endives finement hachées (avec un mixeur) avec une cuillère à soupe de paprika, et les laisser cuire jusqu'à ce qu'elles soient "fondantes". Assaisonner à votre convenance. </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préparer la béchamel.</a:t>
            </a:r>
            <a:br>
              <a:rPr lang="fr-FR" sz="800" dirty="0" smtClean="0">
                <a:latin typeface="Arial" pitchFamily="34" charset="0"/>
                <a:cs typeface="Arial" pitchFamily="34" charset="0"/>
              </a:rPr>
            </a:br>
            <a:r>
              <a:rPr lang="fr-FR" sz="800" dirty="0" smtClean="0">
                <a:latin typeface="Arial" pitchFamily="34" charset="0"/>
                <a:cs typeface="Arial" pitchFamily="34" charset="0"/>
              </a:rPr>
              <a:t>Dresser les lasagnes : verser de la béchamel au fond du plat à lasagnes (et mélanger le reste avec la fondue d'endives), mettre une couche de pâtes, puis des endives, des lanières de jambon cru, et des morceaux de gorgonzola. </a:t>
            </a:r>
            <a:br>
              <a:rPr lang="fr-FR" sz="800" dirty="0" smtClean="0">
                <a:latin typeface="Arial" pitchFamily="34" charset="0"/>
                <a:cs typeface="Arial" pitchFamily="34" charset="0"/>
              </a:rPr>
            </a:br>
            <a:r>
              <a:rPr lang="fr-FR" sz="800" dirty="0" smtClean="0">
                <a:latin typeface="Arial" pitchFamily="34" charset="0"/>
                <a:cs typeface="Arial" pitchFamily="34" charset="0"/>
              </a:rPr>
              <a:t>Répéter l'opération, en terminant par le fromage.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au four pendant 30 min à 220-240°C.</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TARTE TATIN ENDIVES ET POMMES CARAMÉLISÉES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pâte feuilletée</a:t>
            </a:r>
          </a:p>
          <a:p>
            <a:pPr>
              <a:buNone/>
            </a:pPr>
            <a:r>
              <a:rPr lang="fr-FR" sz="800" dirty="0" smtClean="0">
                <a:latin typeface="Arial" pitchFamily="34" charset="0"/>
                <a:cs typeface="Arial" pitchFamily="34" charset="0"/>
              </a:rPr>
              <a:t>	 		- 6 petites endives</a:t>
            </a:r>
          </a:p>
          <a:p>
            <a:pPr>
              <a:buNone/>
            </a:pPr>
            <a:r>
              <a:rPr lang="fr-FR" sz="800" dirty="0" smtClean="0">
                <a:latin typeface="Arial" pitchFamily="34" charset="0"/>
                <a:cs typeface="Arial" pitchFamily="34" charset="0"/>
              </a:rPr>
              <a:t>			- 2 petites pommes</a:t>
            </a:r>
          </a:p>
          <a:p>
            <a:pPr>
              <a:buNone/>
            </a:pPr>
            <a:r>
              <a:rPr lang="fr-FR" sz="800" dirty="0" smtClean="0">
                <a:latin typeface="Arial" pitchFamily="34" charset="0"/>
                <a:cs typeface="Arial" pitchFamily="34" charset="0"/>
              </a:rPr>
              <a:t>			- 1 yaourt</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- 10 cl de crème fraîche</a:t>
            </a:r>
          </a:p>
          <a:p>
            <a:pPr>
              <a:buNone/>
            </a:pPr>
            <a:r>
              <a:rPr lang="fr-FR" sz="800" dirty="0" smtClean="0">
                <a:latin typeface="Arial" pitchFamily="34" charset="0"/>
                <a:cs typeface="Arial" pitchFamily="34" charset="0"/>
              </a:rPr>
              <a:t>			- des lardons, du comté râpé</a:t>
            </a:r>
          </a:p>
          <a:p>
            <a:pPr>
              <a:buNone/>
            </a:pPr>
            <a:r>
              <a:rPr lang="fr-FR" sz="800" dirty="0" smtClean="0">
                <a:latin typeface="Arial" pitchFamily="34" charset="0"/>
                <a:cs typeface="Arial" pitchFamily="34" charset="0"/>
              </a:rPr>
              <a:t>			- 2 c. à s. de miel, un peu de beurre</a:t>
            </a:r>
          </a:p>
          <a:p>
            <a:pPr>
              <a:buNone/>
            </a:pPr>
            <a:r>
              <a:rPr lang="fr-FR" sz="800" dirty="0" smtClean="0">
                <a:latin typeface="Arial" pitchFamily="34" charset="0"/>
                <a:cs typeface="Arial" pitchFamily="34" charset="0"/>
              </a:rPr>
              <a:t>			- une pincée de muscade</a:t>
            </a:r>
          </a:p>
          <a:p>
            <a:pPr>
              <a:buNone/>
            </a:pPr>
            <a:r>
              <a:rPr lang="fr-FR" sz="800" dirty="0" smtClean="0">
                <a:latin typeface="Arial" pitchFamily="34" charset="0"/>
                <a:cs typeface="Arial" pitchFamily="34" charset="0"/>
              </a:rPr>
              <a:t>	Faire cuire les endives coupées en deux dans de l’eau salée. Les égoutter. Préchauffer le four à 190°. </a:t>
            </a:r>
          </a:p>
          <a:p>
            <a:pPr>
              <a:buNone/>
            </a:pPr>
            <a:r>
              <a:rPr lang="fr-FR" sz="800" dirty="0" smtClean="0">
                <a:latin typeface="Arial" pitchFamily="34" charset="0"/>
                <a:cs typeface="Arial" pitchFamily="34" charset="0"/>
              </a:rPr>
              <a:t>	Dans un bol, mélanger le yaourt avec la crème fraîche et les 2 œufs entiers. Ajouter la muscade.</a:t>
            </a:r>
          </a:p>
          <a:p>
            <a:pPr>
              <a:buNone/>
            </a:pPr>
            <a:r>
              <a:rPr lang="fr-FR" sz="800" dirty="0" smtClean="0">
                <a:latin typeface="Arial" pitchFamily="34" charset="0"/>
                <a:cs typeface="Arial" pitchFamily="34" charset="0"/>
              </a:rPr>
              <a:t>	Faire revenir les endives dans un peu de beurre, ajouter le miel pour qu’elles caramélisent. Réserver.</a:t>
            </a:r>
          </a:p>
          <a:p>
            <a:pPr>
              <a:buNone/>
            </a:pPr>
            <a:r>
              <a:rPr lang="fr-FR" sz="800" dirty="0" smtClean="0">
                <a:latin typeface="Arial" pitchFamily="34" charset="0"/>
                <a:cs typeface="Arial" pitchFamily="34" charset="0"/>
              </a:rPr>
              <a:t>	Faire revenir les lardons. Ajouter le mélange yaourt crème œufs.</a:t>
            </a:r>
          </a:p>
          <a:p>
            <a:pPr>
              <a:buNone/>
            </a:pPr>
            <a:r>
              <a:rPr lang="fr-FR" sz="800" dirty="0" smtClean="0">
                <a:latin typeface="Arial" pitchFamily="34" charset="0"/>
                <a:cs typeface="Arial" pitchFamily="34" charset="0"/>
              </a:rPr>
              <a:t>	Verser dans un plat à tarte. Mettre les endives comme sur une tarte, ajouter les pommes épluchées et coupées en petits dés. Ajouter un peu de comté et recouvrir avec la pâte feuilletée. Badigeonner de jaune d’œuf.</a:t>
            </a:r>
          </a:p>
          <a:p>
            <a:pPr>
              <a:buNone/>
            </a:pPr>
            <a:r>
              <a:rPr lang="fr-FR" sz="800" dirty="0" smtClean="0">
                <a:latin typeface="Arial" pitchFamily="34" charset="0"/>
                <a:cs typeface="Arial" pitchFamily="34" charset="0"/>
              </a:rPr>
              <a:t>	Passer au four une vingtaine de minutes. Démouler en retournant la tarte sur un plat et server avec une salade verte.</a:t>
            </a:r>
          </a:p>
          <a:p>
            <a:endParaRPr lang="fr-FR" sz="800" dirty="0">
              <a:latin typeface="Arial" pitchFamily="34" charset="0"/>
              <a:cs typeface="Arial" pitchFamily="34" charset="0"/>
            </a:endParaRPr>
          </a:p>
        </p:txBody>
      </p:sp>
      <p:pic>
        <p:nvPicPr>
          <p:cNvPr id="10" name="Image 9" descr="endive 1.jpg"/>
          <p:cNvPicPr>
            <a:picLocks noChangeAspect="1"/>
          </p:cNvPicPr>
          <p:nvPr/>
        </p:nvPicPr>
        <p:blipFill>
          <a:blip r:embed="rId4" cstate="print"/>
          <a:stretch>
            <a:fillRect/>
          </a:stretch>
        </p:blipFill>
        <p:spPr>
          <a:xfrm>
            <a:off x="4572000" y="404664"/>
            <a:ext cx="1292081" cy="1044000"/>
          </a:xfrm>
          <a:prstGeom prst="rect">
            <a:avLst/>
          </a:prstGeom>
        </p:spPr>
      </p:pic>
      <p:pic>
        <p:nvPicPr>
          <p:cNvPr id="11" name="Image 10" descr="endive2.jpg"/>
          <p:cNvPicPr>
            <a:picLocks noChangeAspect="1"/>
          </p:cNvPicPr>
          <p:nvPr/>
        </p:nvPicPr>
        <p:blipFill>
          <a:blip r:embed="rId5" cstate="print"/>
          <a:stretch>
            <a:fillRect/>
          </a:stretch>
        </p:blipFill>
        <p:spPr>
          <a:xfrm>
            <a:off x="6012160" y="404664"/>
            <a:ext cx="1172038" cy="1044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ENDIVES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336504"/>
          </a:xfrm>
        </p:spPr>
        <p:txBody>
          <a:bodyPr/>
          <a:lstStyle/>
          <a:p>
            <a:r>
              <a:rPr lang="fr-FR" sz="800" b="1" dirty="0" smtClean="0">
                <a:latin typeface="Arial" pitchFamily="34" charset="0"/>
                <a:cs typeface="Arial" pitchFamily="34" charset="0"/>
              </a:rPr>
              <a:t>ENDIVES À LA NORVÉGIENNE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- 5 endives</a:t>
            </a:r>
          </a:p>
          <a:p>
            <a:pPr>
              <a:buNone/>
            </a:pPr>
            <a:r>
              <a:rPr lang="fr-FR" sz="800" dirty="0" smtClean="0">
                <a:latin typeface="Arial" pitchFamily="34" charset="0"/>
                <a:cs typeface="Arial" pitchFamily="34" charset="0"/>
              </a:rPr>
              <a:t>			- 3 tranches de saumon fumé</a:t>
            </a:r>
          </a:p>
          <a:p>
            <a:pPr>
              <a:buNone/>
            </a:pPr>
            <a:r>
              <a:rPr lang="fr-FR" sz="800" dirty="0" smtClean="0">
                <a:latin typeface="Arial" pitchFamily="34" charset="0"/>
                <a:cs typeface="Arial" pitchFamily="34" charset="0"/>
              </a:rPr>
              <a:t>			- 1 œuf dur (facultatif)</a:t>
            </a:r>
          </a:p>
          <a:p>
            <a:pPr>
              <a:buNone/>
            </a:pPr>
            <a:r>
              <a:rPr lang="fr-FR" sz="800" dirty="0" smtClean="0">
                <a:latin typeface="Arial" pitchFamily="34" charset="0"/>
                <a:cs typeface="Arial" pitchFamily="34" charset="0"/>
              </a:rPr>
              <a:t>			- le jus d’un citron</a:t>
            </a:r>
          </a:p>
          <a:p>
            <a:pPr>
              <a:buNone/>
            </a:pPr>
            <a:r>
              <a:rPr lang="fr-FR" sz="800" dirty="0" smtClean="0">
                <a:latin typeface="Arial" pitchFamily="34" charset="0"/>
                <a:cs typeface="Arial" pitchFamily="34" charset="0"/>
              </a:rPr>
              <a:t>			- 2 c. à s. d’huile</a:t>
            </a:r>
          </a:p>
          <a:p>
            <a:pPr>
              <a:buNone/>
            </a:pPr>
            <a:r>
              <a:rPr lang="fr-FR" sz="800" dirty="0" smtClean="0">
                <a:latin typeface="Arial" pitchFamily="34" charset="0"/>
                <a:cs typeface="Arial" pitchFamily="34" charset="0"/>
              </a:rPr>
              <a:t>			- 1 c. à c. de moutarde</a:t>
            </a:r>
          </a:p>
          <a:p>
            <a:pPr>
              <a:buNone/>
            </a:pPr>
            <a:r>
              <a:rPr lang="fr-FR" sz="800" dirty="0" smtClean="0">
                <a:latin typeface="Arial" pitchFamily="34" charset="0"/>
                <a:cs typeface="Arial" pitchFamily="34" charset="0"/>
              </a:rPr>
              <a:t>			- sel, poivre, aneth</a:t>
            </a:r>
          </a:p>
          <a:p>
            <a:pPr>
              <a:buNone/>
            </a:pPr>
            <a:r>
              <a:rPr lang="fr-FR" sz="800" dirty="0" smtClean="0">
                <a:latin typeface="Arial" pitchFamily="34" charset="0"/>
                <a:cs typeface="Arial" pitchFamily="34" charset="0"/>
              </a:rPr>
              <a:t>	Nettoyez les endives, retirez la base. </a:t>
            </a:r>
          </a:p>
          <a:p>
            <a:pPr>
              <a:buNone/>
            </a:pPr>
            <a:r>
              <a:rPr lang="fr-FR" sz="800" dirty="0" smtClean="0">
                <a:latin typeface="Arial" pitchFamily="34" charset="0"/>
                <a:cs typeface="Arial" pitchFamily="34" charset="0"/>
              </a:rPr>
              <a:t>	Émincez le saumon fumé et les endives en lanières dans le sens de la longueur. Citronnez avec une cuillère à soupe de jus de citron. </a:t>
            </a:r>
          </a:p>
          <a:p>
            <a:pPr>
              <a:buNone/>
            </a:pPr>
            <a:r>
              <a:rPr lang="fr-FR" sz="800" dirty="0" smtClean="0">
                <a:latin typeface="Arial" pitchFamily="34" charset="0"/>
                <a:cs typeface="Arial" pitchFamily="34" charset="0"/>
              </a:rPr>
              <a:t>	Dans un bol, versez le reste de citron, ajoutez la moutarde, le sel, le poivre, l’huile et l’œuf dur. Mélangez. </a:t>
            </a:r>
          </a:p>
          <a:p>
            <a:pPr>
              <a:buNone/>
            </a:pPr>
            <a:r>
              <a:rPr lang="fr-FR" sz="800" dirty="0" smtClean="0">
                <a:latin typeface="Arial" pitchFamily="34" charset="0"/>
                <a:cs typeface="Arial" pitchFamily="34" charset="0"/>
              </a:rPr>
              <a:t>	Répartissez les lanières d’endives et de saumon dans les assiettes. Versez la sauce et terminez en saupoudrant l’aneth.</a:t>
            </a:r>
          </a:p>
          <a:p>
            <a:pPr>
              <a:buNone/>
            </a:pP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FONDUE D’ENDIVES AUX LARDONS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- 6 endives</a:t>
            </a:r>
          </a:p>
          <a:p>
            <a:pPr>
              <a:buNone/>
            </a:pPr>
            <a:r>
              <a:rPr lang="fr-FR" sz="800" dirty="0" smtClean="0">
                <a:latin typeface="Arial" pitchFamily="34" charset="0"/>
                <a:cs typeface="Arial" pitchFamily="34" charset="0"/>
              </a:rPr>
              <a:t>			- 3 échalotes</a:t>
            </a:r>
          </a:p>
          <a:p>
            <a:pPr>
              <a:buNone/>
            </a:pPr>
            <a:r>
              <a:rPr lang="fr-FR" sz="800" dirty="0" smtClean="0">
                <a:latin typeface="Arial" pitchFamily="34" charset="0"/>
                <a:cs typeface="Arial" pitchFamily="34" charset="0"/>
              </a:rPr>
              <a:t>			- 60 g de beurre</a:t>
            </a:r>
          </a:p>
          <a:p>
            <a:pPr>
              <a:buNone/>
            </a:pPr>
            <a:r>
              <a:rPr lang="fr-FR" sz="800" dirty="0" smtClean="0">
                <a:latin typeface="Arial" pitchFamily="34" charset="0"/>
                <a:cs typeface="Arial" pitchFamily="34" charset="0"/>
              </a:rPr>
              <a:t>			- 150 g de crème fraîche</a:t>
            </a:r>
          </a:p>
          <a:p>
            <a:pPr>
              <a:buNone/>
            </a:pPr>
            <a:r>
              <a:rPr lang="fr-FR" sz="800" dirty="0" smtClean="0">
                <a:latin typeface="Arial" pitchFamily="34" charset="0"/>
                <a:cs typeface="Arial" pitchFamily="34" charset="0"/>
              </a:rPr>
              <a:t>			- 100 g de lardons fumés</a:t>
            </a:r>
          </a:p>
          <a:p>
            <a:pPr>
              <a:buNone/>
            </a:pPr>
            <a:r>
              <a:rPr lang="fr-FR" sz="800" dirty="0" smtClean="0">
                <a:latin typeface="Arial" pitchFamily="34" charset="0"/>
                <a:cs typeface="Arial" pitchFamily="34" charset="0"/>
              </a:rPr>
              <a:t>			- 1 citron</a:t>
            </a:r>
          </a:p>
          <a:p>
            <a:pPr>
              <a:buNone/>
            </a:pPr>
            <a:r>
              <a:rPr lang="fr-FR" sz="800" dirty="0" smtClean="0">
                <a:latin typeface="Arial" pitchFamily="34" charset="0"/>
                <a:cs typeface="Arial" pitchFamily="34" charset="0"/>
              </a:rPr>
              <a:t>			- laurier, cerfeuil, sel et poivre</a:t>
            </a:r>
          </a:p>
          <a:p>
            <a:pPr>
              <a:buNone/>
            </a:pPr>
            <a:r>
              <a:rPr lang="fr-FR" sz="800" dirty="0" smtClean="0">
                <a:latin typeface="Arial" pitchFamily="34" charset="0"/>
                <a:cs typeface="Arial" pitchFamily="34" charset="0"/>
              </a:rPr>
              <a:t>	Coupez les endives en fines lamelles et les citronner. </a:t>
            </a:r>
          </a:p>
          <a:p>
            <a:pPr>
              <a:buNone/>
            </a:pPr>
            <a:r>
              <a:rPr lang="fr-FR" sz="800" dirty="0" smtClean="0">
                <a:latin typeface="Arial" pitchFamily="34" charset="0"/>
                <a:cs typeface="Arial" pitchFamily="34" charset="0"/>
              </a:rPr>
              <a:t>	Dans une sauteuse, faites revenir les échalotes émincées dans le beurre avec les lardons et le laurier. Cuire à feu doux 5 minutes. Ajoutez les endives, couvrir et laisser mijoter une quinzaine de minutes en remuant de temps en temps.</a:t>
            </a:r>
          </a:p>
          <a:p>
            <a:pPr>
              <a:buNone/>
            </a:pPr>
            <a:r>
              <a:rPr lang="fr-FR" sz="800" dirty="0" smtClean="0">
                <a:latin typeface="Arial" pitchFamily="34" charset="0"/>
                <a:cs typeface="Arial" pitchFamily="34" charset="0"/>
              </a:rPr>
              <a:t>	 Avant la fin de la cuisson, ajoutez la crème fraîche, le sel et le poivre.</a:t>
            </a:r>
            <a:endParaRPr lang="fr-FR" sz="800" dirty="0">
              <a:latin typeface="Arial" pitchFamily="34" charset="0"/>
              <a:cs typeface="Arial" pitchFamily="34" charset="0"/>
            </a:endParaRPr>
          </a:p>
        </p:txBody>
      </p:sp>
      <p:pic>
        <p:nvPicPr>
          <p:cNvPr id="10" name="Image 9" descr="endive 1.jpg"/>
          <p:cNvPicPr>
            <a:picLocks noChangeAspect="1"/>
          </p:cNvPicPr>
          <p:nvPr/>
        </p:nvPicPr>
        <p:blipFill>
          <a:blip r:embed="rId4" cstate="print"/>
          <a:stretch>
            <a:fillRect/>
          </a:stretch>
        </p:blipFill>
        <p:spPr>
          <a:xfrm>
            <a:off x="4572000" y="404664"/>
            <a:ext cx="1292081" cy="1044000"/>
          </a:xfrm>
          <a:prstGeom prst="rect">
            <a:avLst/>
          </a:prstGeom>
        </p:spPr>
      </p:pic>
      <p:pic>
        <p:nvPicPr>
          <p:cNvPr id="11" name="Image 10" descr="endive2.jpg"/>
          <p:cNvPicPr>
            <a:picLocks noChangeAspect="1"/>
          </p:cNvPicPr>
          <p:nvPr/>
        </p:nvPicPr>
        <p:blipFill>
          <a:blip r:embed="rId5" cstate="print"/>
          <a:stretch>
            <a:fillRect/>
          </a:stretch>
        </p:blipFill>
        <p:spPr>
          <a:xfrm>
            <a:off x="6012160" y="404664"/>
            <a:ext cx="1172038" cy="1044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ENDIVES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endive 1.jpg"/>
          <p:cNvPicPr>
            <a:picLocks noChangeAspect="1"/>
          </p:cNvPicPr>
          <p:nvPr/>
        </p:nvPicPr>
        <p:blipFill>
          <a:blip r:embed="rId4" cstate="print"/>
          <a:stretch>
            <a:fillRect/>
          </a:stretch>
        </p:blipFill>
        <p:spPr>
          <a:xfrm>
            <a:off x="4572000" y="404664"/>
            <a:ext cx="1292081" cy="1044000"/>
          </a:xfrm>
          <a:prstGeom prst="rect">
            <a:avLst/>
          </a:prstGeom>
        </p:spPr>
      </p:pic>
      <p:pic>
        <p:nvPicPr>
          <p:cNvPr id="11" name="Image 10" descr="endive2.jpg"/>
          <p:cNvPicPr>
            <a:picLocks noChangeAspect="1"/>
          </p:cNvPicPr>
          <p:nvPr/>
        </p:nvPicPr>
        <p:blipFill>
          <a:blip r:embed="rId5" cstate="print"/>
          <a:stretch>
            <a:fillRect/>
          </a:stretch>
        </p:blipFill>
        <p:spPr>
          <a:xfrm>
            <a:off x="6012160" y="404664"/>
            <a:ext cx="1172038" cy="1044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1947</TotalTime>
  <Words>44</Words>
  <Application>Microsoft Office PowerPoint</Application>
  <PresentationFormat>Affichage à l'écran (4:3)</PresentationFormat>
  <Paragraphs>70</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vt:i4>
      </vt:variant>
    </vt:vector>
  </HeadingPairs>
  <TitlesOfParts>
    <vt:vector size="7" baseType="lpstr">
      <vt:lpstr>Modèle - Bloc note</vt:lpstr>
      <vt:lpstr>Feuille de calcul</vt:lpstr>
      <vt:lpstr>  </vt:lpstr>
      <vt:lpstr>ENDIVES</vt:lpstr>
      <vt:lpstr>ENDIVES</vt:lpstr>
      <vt:lpstr>ENDIVES</vt:lpstr>
      <vt:lpstr>ENDIVES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51</cp:revision>
  <dcterms:created xsi:type="dcterms:W3CDTF">2011-06-13T09:41:35Z</dcterms:created>
  <dcterms:modified xsi:type="dcterms:W3CDTF">2012-09-27T06:07:18Z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