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49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01/07/2012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CRESSON</a:t>
            </a:r>
            <a:endParaRPr lang="fr-FR" dirty="0"/>
          </a:p>
        </p:txBody>
      </p:sp>
      <p:pic>
        <p:nvPicPr>
          <p:cNvPr id="10" name="Image 9" descr="cresson.jpg"/>
          <p:cNvPicPr>
            <a:picLocks noChangeAspect="1"/>
          </p:cNvPicPr>
          <p:nvPr/>
        </p:nvPicPr>
        <p:blipFill>
          <a:blip r:embed="rId6" cstate="print"/>
          <a:stretch>
            <a:fillRect/>
          </a:stretch>
        </p:blipFill>
        <p:spPr>
          <a:xfrm>
            <a:off x="4211960" y="332656"/>
            <a:ext cx="1247612" cy="1116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CRESSON</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SOUPE DE CRESSON AU LAIT DE SOJA</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a:t>
            </a:r>
            <a:r>
              <a:rPr lang="fr-FR" sz="800" dirty="0" smtClean="0">
                <a:latin typeface="Arial" pitchFamily="34" charset="0"/>
                <a:cs typeface="Arial" pitchFamily="34" charset="0"/>
              </a:rPr>
              <a:t>- du </a:t>
            </a:r>
            <a:r>
              <a:rPr lang="fr-FR" sz="800" dirty="0" smtClean="0">
                <a:latin typeface="Arial" pitchFamily="34" charset="0"/>
                <a:cs typeface="Arial" pitchFamily="34" charset="0"/>
              </a:rPr>
              <a:t>cresson </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- 1/2 </a:t>
            </a:r>
            <a:r>
              <a:rPr lang="fr-FR" sz="800" dirty="0" smtClean="0">
                <a:latin typeface="Arial" pitchFamily="34" charset="0"/>
                <a:cs typeface="Arial" pitchFamily="34" charset="0"/>
              </a:rPr>
              <a:t>litre de lait de soja nature </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- 1/2 </a:t>
            </a:r>
            <a:r>
              <a:rPr lang="fr-FR" sz="800" dirty="0" smtClean="0">
                <a:latin typeface="Arial" pitchFamily="34" charset="0"/>
                <a:cs typeface="Arial" pitchFamily="34" charset="0"/>
              </a:rPr>
              <a:t>litre d'eau </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- 4 </a:t>
            </a:r>
            <a:r>
              <a:rPr lang="fr-FR" sz="800" dirty="0" smtClean="0">
                <a:latin typeface="Arial" pitchFamily="34" charset="0"/>
                <a:cs typeface="Arial" pitchFamily="34" charset="0"/>
              </a:rPr>
              <a:t>petits cubes de bouillon  végétal </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- 4 </a:t>
            </a:r>
            <a:r>
              <a:rPr lang="fr-FR" sz="800" dirty="0" smtClean="0">
                <a:latin typeface="Arial" pitchFamily="34" charset="0"/>
                <a:cs typeface="Arial" pitchFamily="34" charset="0"/>
              </a:rPr>
              <a:t>petites pommes de terre </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dirty="0" smtClean="0">
                <a:latin typeface="Arial" pitchFamily="34" charset="0"/>
                <a:cs typeface="Arial" pitchFamily="34" charset="0"/>
              </a:rPr>
              <a:t>- huile </a:t>
            </a:r>
            <a:r>
              <a:rPr lang="fr-FR" sz="800" dirty="0" smtClean="0">
                <a:latin typeface="Arial" pitchFamily="34" charset="0"/>
                <a:cs typeface="Arial" pitchFamily="34" charset="0"/>
              </a:rPr>
              <a:t>d'olive</a:t>
            </a:r>
            <a:br>
              <a:rPr lang="fr-FR" sz="800" dirty="0" smtClean="0">
                <a:latin typeface="Arial" pitchFamily="34" charset="0"/>
                <a:cs typeface="Arial" pitchFamily="34" charset="0"/>
              </a:rPr>
            </a:br>
            <a:r>
              <a:rPr lang="fr-FR" sz="800" dirty="0" smtClean="0">
                <a:latin typeface="Arial" pitchFamily="34" charset="0"/>
                <a:cs typeface="Arial" pitchFamily="34" charset="0"/>
              </a:rPr>
              <a:t>Laver  le cresson. Le faire revenir quelques minutes dans un peu d'huile d'olive. </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les autres ingrédients et faire cuire à feu doux pendant 30 minutes. Mixer le tout et déguster bien chaud</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pPr lvl="1"/>
            <a:r>
              <a:rPr lang="fr-FR" sz="400" dirty="0" smtClean="0">
                <a:latin typeface="Arial" pitchFamily="34" charset="0"/>
                <a:cs typeface="Arial" pitchFamily="34" charset="0"/>
              </a:rPr>
              <a:t> </a:t>
            </a:r>
          </a:p>
          <a:p>
            <a:r>
              <a:rPr lang="fr-FR" sz="800" b="1" dirty="0" smtClean="0">
                <a:latin typeface="Arial" pitchFamily="34" charset="0"/>
                <a:cs typeface="Arial" pitchFamily="34" charset="0"/>
              </a:rPr>
              <a:t>SOUPE DE CRESSON ET POMMES DE TERRE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botte de cresson</a:t>
            </a:r>
            <a:br>
              <a:rPr lang="fr-FR" sz="800" dirty="0" smtClean="0">
                <a:latin typeface="Arial" pitchFamily="34" charset="0"/>
                <a:cs typeface="Arial" pitchFamily="34" charset="0"/>
              </a:rPr>
            </a:br>
            <a:r>
              <a:rPr lang="fr-FR" sz="800" dirty="0" smtClean="0">
                <a:latin typeface="Arial" pitchFamily="34" charset="0"/>
                <a:cs typeface="Arial" pitchFamily="34" charset="0"/>
              </a:rPr>
              <a:t>		- 3 </a:t>
            </a:r>
            <a:r>
              <a:rPr lang="fr-FR" sz="800" dirty="0" smtClean="0">
                <a:latin typeface="Arial" pitchFamily="34" charset="0"/>
                <a:cs typeface="Arial" pitchFamily="34" charset="0"/>
              </a:rPr>
              <a:t>pommes de terre</a:t>
            </a:r>
          </a:p>
          <a:p>
            <a:pPr>
              <a:buNone/>
            </a:pPr>
            <a:r>
              <a:rPr lang="fr-FR" sz="800" dirty="0" smtClean="0">
                <a:latin typeface="Arial" pitchFamily="34" charset="0"/>
                <a:cs typeface="Arial" pitchFamily="34" charset="0"/>
              </a:rPr>
              <a:t>			- 3 </a:t>
            </a:r>
            <a:r>
              <a:rPr lang="fr-FR" sz="800" dirty="0" smtClean="0">
                <a:latin typeface="Arial" pitchFamily="34" charset="0"/>
                <a:cs typeface="Arial" pitchFamily="34" charset="0"/>
              </a:rPr>
              <a:t>gousses d’ail</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Des </a:t>
            </a:r>
            <a:r>
              <a:rPr lang="fr-FR" sz="800" dirty="0" smtClean="0">
                <a:latin typeface="Arial" pitchFamily="34" charset="0"/>
                <a:cs typeface="Arial" pitchFamily="34" charset="0"/>
              </a:rPr>
              <a:t>croûtons frottés avec de l’ail</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les pommes de terre pelées et coupées en morceaux avec les gousses d’ail dans une casserole et recouvrir généreusement d’eau. Saler légèrement. En fin de cuisson, rajouter le cresson et laisser cuire encore 15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Mixer le tout au robot. Rectifier l’assaisonnement si nécessaire.</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bien chaud avec les croûtons.</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cresson.jpg"/>
          <p:cNvPicPr>
            <a:picLocks noChangeAspect="1"/>
          </p:cNvPicPr>
          <p:nvPr/>
        </p:nvPicPr>
        <p:blipFill>
          <a:blip r:embed="rId4" cstate="print"/>
          <a:stretch>
            <a:fillRect/>
          </a:stretch>
        </p:blipFill>
        <p:spPr>
          <a:xfrm>
            <a:off x="5868144" y="332656"/>
            <a:ext cx="1247612" cy="1116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CRESSON</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cresson.jpg"/>
          <p:cNvPicPr>
            <a:picLocks noChangeAspect="1"/>
          </p:cNvPicPr>
          <p:nvPr/>
        </p:nvPicPr>
        <p:blipFill>
          <a:blip r:embed="rId4" cstate="print"/>
          <a:stretch>
            <a:fillRect/>
          </a:stretch>
        </p:blipFill>
        <p:spPr>
          <a:xfrm>
            <a:off x="5868144" y="332656"/>
            <a:ext cx="1247612" cy="1116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1893</TotalTime>
  <Words>18</Words>
  <Application>Microsoft Office PowerPoint</Application>
  <PresentationFormat>Affichage à l'écran (4:3)</PresentationFormat>
  <Paragraphs>20</Paragraphs>
  <Slides>3</Slides>
  <Notes>2</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3</vt:i4>
      </vt:variant>
    </vt:vector>
  </HeadingPairs>
  <TitlesOfParts>
    <vt:vector size="6" baseType="lpstr">
      <vt:lpstr>Modèle - Bloc note</vt:lpstr>
      <vt:lpstr>Feuille Microsoft Office Excel</vt:lpstr>
      <vt:lpstr>Feuille de calcul</vt:lpstr>
      <vt:lpstr>  </vt:lpstr>
      <vt:lpstr>CRESSON</vt:lpstr>
      <vt:lpstr>CRESSON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47</cp:revision>
  <dcterms:created xsi:type="dcterms:W3CDTF">2011-06-13T09:41:35Z</dcterms:created>
  <dcterms:modified xsi:type="dcterms:W3CDTF">2012-07-01T15:10:06Z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