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259" r:id="rId2"/>
    <p:sldId id="260" r:id="rId3"/>
    <p:sldId id="262" r:id="rId4"/>
    <p:sldId id="261"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9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08/07/2012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6876256" y="620688"/>
            <a:ext cx="1584176" cy="461665"/>
          </a:xfrm>
          <a:prstGeom prst="rect">
            <a:avLst/>
          </a:prstGeom>
        </p:spPr>
        <p:txBody>
          <a:bodyPr wrap="square">
            <a:spAutoFit/>
          </a:bodyPr>
          <a:lstStyle/>
          <a:p>
            <a:pPr algn="r"/>
            <a:r>
              <a:rPr lang="fr-FR" dirty="0" smtClean="0"/>
              <a:t>PATIDOU</a:t>
            </a:r>
            <a:endParaRPr lang="fr-FR" dirty="0"/>
          </a:p>
        </p:txBody>
      </p:sp>
      <p:pic>
        <p:nvPicPr>
          <p:cNvPr id="1028" name="Image 9"/>
          <p:cNvPicPr>
            <a:picLocks noChangeAspect="1" noChangeArrowheads="1"/>
          </p:cNvPicPr>
          <p:nvPr/>
        </p:nvPicPr>
        <p:blipFill>
          <a:blip r:embed="rId6" cstate="print"/>
          <a:srcRect/>
          <a:stretch>
            <a:fillRect/>
          </a:stretch>
        </p:blipFill>
        <p:spPr bwMode="auto">
          <a:xfrm>
            <a:off x="4211960" y="332656"/>
            <a:ext cx="1382064" cy="11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PATIDOU</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1187624" y="1772816"/>
            <a:ext cx="7325816" cy="4320480"/>
          </a:xfrm>
        </p:spPr>
        <p:txBody>
          <a:bodyPr/>
          <a:lstStyle/>
          <a:p>
            <a:r>
              <a:rPr lang="fr-FR" sz="800" b="1" dirty="0" smtClean="0">
                <a:latin typeface="Arial" pitchFamily="34" charset="0"/>
                <a:cs typeface="Arial" pitchFamily="34" charset="0"/>
              </a:rPr>
              <a:t>PATIDOU FARCI</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Brosser la courge sous l’eau, la partager en deux, ôter les graines pour dégager la cavité à farcir.</a:t>
            </a:r>
          </a:p>
          <a:p>
            <a:pPr>
              <a:lnSpc>
                <a:spcPct val="150000"/>
              </a:lnSpc>
              <a:buNone/>
            </a:pPr>
            <a:r>
              <a:rPr lang="fr-FR" sz="800" dirty="0" smtClean="0">
                <a:latin typeface="Arial" pitchFamily="34" charset="0"/>
                <a:cs typeface="Arial" pitchFamily="34" charset="0"/>
              </a:rPr>
              <a:t>	Confectionner une farce à base de légumes, légumineuses, céréales ou viande.</a:t>
            </a:r>
            <a:br>
              <a:rPr lang="fr-FR" sz="800" dirty="0" smtClean="0">
                <a:latin typeface="Arial" pitchFamily="34" charset="0"/>
                <a:cs typeface="Arial" pitchFamily="34" charset="0"/>
              </a:rPr>
            </a:br>
            <a:r>
              <a:rPr lang="fr-FR" sz="800" dirty="0" smtClean="0">
                <a:latin typeface="Arial" pitchFamily="34" charset="0"/>
                <a:cs typeface="Arial" pitchFamily="34" charset="0"/>
              </a:rPr>
              <a:t>Fourrer la courge avec cette préparation, mettre dans un plat à gratin huilé, arroser d’un filet d’huile. Verser un peu d’eau dans le fond du plat.</a:t>
            </a:r>
            <a:br>
              <a:rPr lang="fr-FR" sz="800" dirty="0" smtClean="0">
                <a:latin typeface="Arial" pitchFamily="34" charset="0"/>
                <a:cs typeface="Arial" pitchFamily="34" charset="0"/>
              </a:rPr>
            </a:br>
            <a:r>
              <a:rPr lang="fr-FR" sz="800" dirty="0" smtClean="0">
                <a:latin typeface="Arial" pitchFamily="34" charset="0"/>
                <a:cs typeface="Arial" pitchFamily="34" charset="0"/>
              </a:rPr>
              <a:t>Cuire à four chaud 45 minutes environ.</a:t>
            </a:r>
            <a:r>
              <a:rPr lang="fr-FR" sz="800" b="1" i="1"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p>
          <a:p>
            <a:pPr>
              <a:buNone/>
            </a:pPr>
            <a:r>
              <a:rPr lang="fr-FR" sz="800" b="1" dirty="0" smtClean="0">
                <a:latin typeface="Arial" pitchFamily="34" charset="0"/>
                <a:cs typeface="Arial" pitchFamily="34" charset="0"/>
              </a:rPr>
              <a:t>FARCES :</a:t>
            </a: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Variante 1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Faire chauffer du boulghour dans une poêle huilée ave un oignon émincé, il blondit. Ajouter de l’eau chaude salée, du thym, du laurier, éventuellement une carotte râpée, du persil. Cuire une vingtaine de minutes. Farcir la courge.</a:t>
            </a:r>
          </a:p>
          <a:p>
            <a:r>
              <a:rPr lang="fr-FR" sz="800" b="1" dirty="0" smtClean="0">
                <a:latin typeface="Arial" pitchFamily="34" charset="0"/>
                <a:cs typeface="Arial" pitchFamily="34" charset="0"/>
              </a:rPr>
              <a:t>Variante 2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Râper 500gr de carottes, émincer l’oignon, faire dorer le tout.</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un verre d’eau, assaisonner. Couvrir, laisser mijoter ¼ d’heure. Ajouter éventuellement des raisins secs, des graines de sésame. Farcir la courge.</a:t>
            </a:r>
          </a:p>
          <a:p>
            <a:r>
              <a:rPr lang="fr-FR" sz="800" b="1" dirty="0" smtClean="0">
                <a:latin typeface="Arial" pitchFamily="34" charset="0"/>
                <a:cs typeface="Arial" pitchFamily="34" charset="0"/>
              </a:rPr>
              <a:t>Variante 3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Faire revenir champignons et oignons dans un peu d’huile, laisser cuire ¼ d’heure environ. Mixer avec du pain trempé dans du lait. Assaisonner selon vos goûts. Farcir la courge.</a:t>
            </a:r>
          </a:p>
          <a:p>
            <a:r>
              <a:rPr lang="fr-FR" sz="800" b="1" dirty="0" smtClean="0">
                <a:latin typeface="Arial" pitchFamily="34" charset="0"/>
                <a:cs typeface="Arial" pitchFamily="34" charset="0"/>
              </a:rPr>
              <a:t>Variante 4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Divers légumes verts, poirée verte à couper, oseille, salade.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blondir des oignons émincés, ajouter la verdure et un peu d’eau, et laisser cuire 10 minutes à découvert. Passer au moulin à légumes (grille fine) avec du pain trempé dans du lait ou du bouillon. Casser deux œufs, bien mêler et assaisonner. Farcir la courge.</a:t>
            </a:r>
          </a:p>
          <a:p>
            <a:r>
              <a:rPr lang="fr-FR" sz="800" b="1" dirty="0" smtClean="0">
                <a:latin typeface="Arial" pitchFamily="34" charset="0"/>
                <a:cs typeface="Arial" pitchFamily="34" charset="0"/>
              </a:rPr>
              <a:t>Variante 5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Reste de viande froide, échalotes, persil haché, pain trempé dans du lait, un œuf.</a:t>
            </a:r>
            <a:br>
              <a:rPr lang="fr-FR" sz="800" dirty="0" smtClean="0">
                <a:latin typeface="Arial" pitchFamily="34" charset="0"/>
                <a:cs typeface="Arial" pitchFamily="34" charset="0"/>
              </a:rPr>
            </a:br>
            <a:r>
              <a:rPr lang="fr-FR" sz="800" dirty="0" smtClean="0">
                <a:latin typeface="Arial" pitchFamily="34" charset="0"/>
                <a:cs typeface="Arial" pitchFamily="34" charset="0"/>
              </a:rPr>
              <a:t>Mixer le tout. Bien mélanger et assaisonner. Farcir la courge.</a:t>
            </a:r>
            <a:endParaRPr lang="fr-FR" sz="800" dirty="0">
              <a:latin typeface="Arial" pitchFamily="34" charset="0"/>
              <a:cs typeface="Arial" pitchFamily="34" charset="0"/>
            </a:endParaRPr>
          </a:p>
        </p:txBody>
      </p:sp>
      <p:pic>
        <p:nvPicPr>
          <p:cNvPr id="10" name="Image 9"/>
          <p:cNvPicPr>
            <a:picLocks noChangeAspect="1" noChangeArrowheads="1"/>
          </p:cNvPicPr>
          <p:nvPr/>
        </p:nvPicPr>
        <p:blipFill>
          <a:blip r:embed="rId4" cstate="print"/>
          <a:srcRect/>
          <a:stretch>
            <a:fillRect/>
          </a:stretch>
        </p:blipFill>
        <p:spPr bwMode="auto">
          <a:xfrm>
            <a:off x="4860032" y="404664"/>
            <a:ext cx="1382064" cy="11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PATIDOU</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FLAN DE PATIDOU</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6 personnes :</a:t>
            </a:r>
          </a:p>
          <a:p>
            <a:pPr>
              <a:buNone/>
            </a:pPr>
            <a:r>
              <a:rPr lang="fr-FR" sz="800" dirty="0" smtClean="0">
                <a:latin typeface="Arial" pitchFamily="34" charset="0"/>
                <a:cs typeface="Arial" pitchFamily="34" charset="0"/>
              </a:rPr>
              <a:t>	 		- 500 gr de chair de Patidou</a:t>
            </a:r>
          </a:p>
          <a:p>
            <a:pPr>
              <a:buNone/>
            </a:pPr>
            <a:r>
              <a:rPr lang="fr-FR" sz="800" dirty="0" smtClean="0">
                <a:latin typeface="Arial" pitchFamily="34" charset="0"/>
                <a:cs typeface="Arial" pitchFamily="34" charset="0"/>
              </a:rPr>
              <a:t>	 		 - ¾ de litre de lait</a:t>
            </a:r>
          </a:p>
          <a:p>
            <a:pPr>
              <a:buNone/>
            </a:pPr>
            <a:r>
              <a:rPr lang="fr-FR" sz="800" dirty="0" smtClean="0">
                <a:latin typeface="Arial" pitchFamily="34" charset="0"/>
                <a:cs typeface="Arial" pitchFamily="34" charset="0"/>
              </a:rPr>
              <a:t>	 		- 150 gr de maïzena</a:t>
            </a:r>
          </a:p>
          <a:p>
            <a:pPr>
              <a:buNone/>
            </a:pPr>
            <a:r>
              <a:rPr lang="fr-FR" sz="800" dirty="0" smtClean="0">
                <a:latin typeface="Arial" pitchFamily="34" charset="0"/>
                <a:cs typeface="Arial" pitchFamily="34" charset="0"/>
              </a:rPr>
              <a:t>			- 2 oranges (non traitées)</a:t>
            </a:r>
          </a:p>
          <a:p>
            <a:pPr>
              <a:buNone/>
            </a:pPr>
            <a:r>
              <a:rPr lang="fr-FR" sz="800" dirty="0" smtClean="0">
                <a:latin typeface="Arial" pitchFamily="34" charset="0"/>
                <a:cs typeface="Arial" pitchFamily="34" charset="0"/>
              </a:rPr>
              <a:t>			- 50 à 100 gr de sucre en morceaux</a:t>
            </a:r>
          </a:p>
          <a:p>
            <a:pPr>
              <a:buNone/>
            </a:pPr>
            <a:r>
              <a:rPr lang="fr-FR" sz="800" dirty="0" smtClean="0">
                <a:latin typeface="Arial" pitchFamily="34" charset="0"/>
                <a:cs typeface="Arial" pitchFamily="34" charset="0"/>
              </a:rPr>
              <a:t>			-  2 cuillères à soupe d’eau</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Couper le Patidou en deux (il n’est pas utile de le peler), retirer les pépins. </a:t>
            </a:r>
          </a:p>
          <a:p>
            <a:pPr>
              <a:lnSpc>
                <a:spcPct val="150000"/>
              </a:lnSpc>
              <a:buNone/>
            </a:pPr>
            <a:r>
              <a:rPr lang="fr-FR" sz="800" dirty="0" smtClean="0">
                <a:latin typeface="Arial" pitchFamily="34" charset="0"/>
                <a:cs typeface="Arial" pitchFamily="34" charset="0"/>
              </a:rPr>
              <a:t>	Faire cuire à la vapeur (20 mn) et réduire la chair en purée.</a:t>
            </a:r>
          </a:p>
          <a:p>
            <a:pPr>
              <a:lnSpc>
                <a:spcPct val="150000"/>
              </a:lnSpc>
              <a:buNone/>
            </a:pPr>
            <a:r>
              <a:rPr lang="fr-FR" sz="800" dirty="0" smtClean="0">
                <a:latin typeface="Arial" pitchFamily="34" charset="0"/>
                <a:cs typeface="Arial" pitchFamily="34" charset="0"/>
              </a:rPr>
              <a:t>	Délayer la maïzena avec un peu de lait froid et laisser épaissir sur feu doux, en remuant sans arrêt. Dés l’ébullition, ajouter le sucre, le jus d’orange, et le zeste râpé d’un quart d’écorce pour en faire un bouillon.</a:t>
            </a:r>
          </a:p>
          <a:p>
            <a:pPr>
              <a:lnSpc>
                <a:spcPct val="150000"/>
              </a:lnSpc>
              <a:buNone/>
            </a:pPr>
            <a:r>
              <a:rPr lang="fr-FR" sz="800" dirty="0" smtClean="0">
                <a:latin typeface="Arial" pitchFamily="34" charset="0"/>
                <a:cs typeface="Arial" pitchFamily="34" charset="0"/>
              </a:rPr>
              <a:t>	Ajouter la pulpe de Patidou et bien mélanger. Dans un moule à manqué, faire un caramel, l’étendre dans tout le moule.</a:t>
            </a:r>
          </a:p>
          <a:p>
            <a:pPr>
              <a:lnSpc>
                <a:spcPct val="150000"/>
              </a:lnSpc>
              <a:buNone/>
            </a:pPr>
            <a:r>
              <a:rPr lang="fr-FR" sz="800" dirty="0" smtClean="0">
                <a:latin typeface="Arial" pitchFamily="34" charset="0"/>
                <a:cs typeface="Arial" pitchFamily="34" charset="0"/>
              </a:rPr>
              <a:t>	Verser la préparation. </a:t>
            </a:r>
          </a:p>
          <a:p>
            <a:pPr>
              <a:lnSpc>
                <a:spcPct val="150000"/>
              </a:lnSpc>
              <a:buNone/>
            </a:pPr>
            <a:r>
              <a:rPr lang="fr-FR" sz="800" dirty="0" smtClean="0">
                <a:latin typeface="Arial" pitchFamily="34" charset="0"/>
                <a:cs typeface="Arial" pitchFamily="34" charset="0"/>
              </a:rPr>
              <a:t>	Laisser refroidir avant de servir.</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p:cNvPicPr>
            <a:picLocks noChangeAspect="1" noChangeArrowheads="1"/>
          </p:cNvPicPr>
          <p:nvPr/>
        </p:nvPicPr>
        <p:blipFill>
          <a:blip r:embed="rId4" cstate="print"/>
          <a:srcRect/>
          <a:stretch>
            <a:fillRect/>
          </a:stretch>
        </p:blipFill>
        <p:spPr bwMode="auto">
          <a:xfrm>
            <a:off x="4860032" y="404664"/>
            <a:ext cx="1382064" cy="11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PATIDOU</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p:cNvPicPr>
            <a:picLocks noChangeAspect="1" noChangeArrowheads="1"/>
          </p:cNvPicPr>
          <p:nvPr/>
        </p:nvPicPr>
        <p:blipFill>
          <a:blip r:embed="rId4" cstate="print"/>
          <a:srcRect/>
          <a:stretch>
            <a:fillRect/>
          </a:stretch>
        </p:blipFill>
        <p:spPr bwMode="auto">
          <a:xfrm>
            <a:off x="4860032" y="404664"/>
            <a:ext cx="1382064" cy="11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2397</TotalTime>
  <Words>19</Words>
  <Application>Microsoft Office PowerPoint</Application>
  <PresentationFormat>Affichage à l'écran (4:3)</PresentationFormat>
  <Paragraphs>45</Paragraphs>
  <Slides>4</Slides>
  <Notes>3</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4</vt:i4>
      </vt:variant>
    </vt:vector>
  </HeadingPairs>
  <TitlesOfParts>
    <vt:vector size="7" baseType="lpstr">
      <vt:lpstr>Modèle - Bloc note</vt:lpstr>
      <vt:lpstr>Feuille Microsoft Office Excel</vt:lpstr>
      <vt:lpstr>Feuille de calcul</vt:lpstr>
      <vt:lpstr>  </vt:lpstr>
      <vt:lpstr>PATIDOU</vt:lpstr>
      <vt:lpstr>PATIDOU</vt:lpstr>
      <vt:lpstr>PATIDOU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50</cp:revision>
  <dcterms:created xsi:type="dcterms:W3CDTF">2011-06-13T09:41:35Z</dcterms:created>
  <dcterms:modified xsi:type="dcterms:W3CDTF">2012-07-08T19:06:00Z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