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8"/>
  </p:notesMasterIdLst>
  <p:handoutMasterIdLst>
    <p:handoutMasterId r:id="rId9"/>
  </p:handoutMasterIdLst>
  <p:sldIdLst>
    <p:sldId id="259" r:id="rId2"/>
    <p:sldId id="258" r:id="rId3"/>
    <p:sldId id="262" r:id="rId4"/>
    <p:sldId id="261" r:id="rId5"/>
    <p:sldId id="260" r:id="rId6"/>
    <p:sldId id="263"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0857" autoAdjust="0"/>
  </p:normalViewPr>
  <p:slideViewPr>
    <p:cSldViewPr>
      <p:cViewPr>
        <p:scale>
          <a:sx n="150" d="100"/>
          <a:sy n="150" d="100"/>
        </p:scale>
        <p:origin x="-78" y="23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10/09/2012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CONCOMBRE</a:t>
            </a:r>
            <a:endParaRPr lang="fr-FR" dirty="0"/>
          </a:p>
        </p:txBody>
      </p:sp>
      <p:pic>
        <p:nvPicPr>
          <p:cNvPr id="1029" name="Picture 5" descr="http://t2.gstatic.com/images?q=tbn:ANd9GcS3_Xi_EYogrnpqRyMeSs_qyKOlVU7EaCMJV4e-wg5zbxHxnwmG"/>
          <p:cNvPicPr>
            <a:picLocks noChangeAspect="1" noChangeArrowheads="1"/>
          </p:cNvPicPr>
          <p:nvPr/>
        </p:nvPicPr>
        <p:blipFill>
          <a:blip r:embed="rId6" cstate="print"/>
          <a:srcRect/>
          <a:stretch>
            <a:fillRect/>
          </a:stretch>
        </p:blipFill>
        <p:spPr bwMode="auto">
          <a:xfrm>
            <a:off x="3923928" y="404664"/>
            <a:ext cx="1707910" cy="1080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CONCOMBRE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RAÏTA DE CONCOMBRE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- 500 g de fromage blanc </a:t>
            </a:r>
            <a:br>
              <a:rPr lang="fr-FR" sz="800" dirty="0" smtClean="0">
                <a:latin typeface="Arial" pitchFamily="34" charset="0"/>
                <a:cs typeface="Arial" pitchFamily="34" charset="0"/>
              </a:rPr>
            </a:br>
            <a:r>
              <a:rPr lang="fr-FR" sz="800" dirty="0" smtClean="0">
                <a:latin typeface="Arial" pitchFamily="34" charset="0"/>
                <a:cs typeface="Arial" pitchFamily="34" charset="0"/>
              </a:rPr>
              <a:t> 		- 40 g de raisins secs</a:t>
            </a:r>
            <a:br>
              <a:rPr lang="fr-FR" sz="800" dirty="0" smtClean="0">
                <a:latin typeface="Arial" pitchFamily="34" charset="0"/>
                <a:cs typeface="Arial" pitchFamily="34" charset="0"/>
              </a:rPr>
            </a:br>
            <a:r>
              <a:rPr lang="fr-FR" sz="800" dirty="0" smtClean="0">
                <a:latin typeface="Arial" pitchFamily="34" charset="0"/>
                <a:cs typeface="Arial" pitchFamily="34" charset="0"/>
              </a:rPr>
              <a:t> 		- 1 concombre moyen (râpé)</a:t>
            </a:r>
            <a:br>
              <a:rPr lang="fr-FR" sz="800" dirty="0" smtClean="0">
                <a:latin typeface="Arial" pitchFamily="34" charset="0"/>
                <a:cs typeface="Arial" pitchFamily="34" charset="0"/>
              </a:rPr>
            </a:br>
            <a:r>
              <a:rPr lang="fr-FR" sz="800" dirty="0" smtClean="0">
                <a:latin typeface="Arial" pitchFamily="34" charset="0"/>
                <a:cs typeface="Arial" pitchFamily="34" charset="0"/>
              </a:rPr>
              <a:t> 		- 1 carotte (râpée)</a:t>
            </a:r>
            <a:br>
              <a:rPr lang="fr-FR" sz="800" dirty="0" smtClean="0">
                <a:latin typeface="Arial" pitchFamily="34" charset="0"/>
                <a:cs typeface="Arial" pitchFamily="34" charset="0"/>
              </a:rPr>
            </a:br>
            <a:r>
              <a:rPr lang="fr-FR" sz="800" dirty="0" smtClean="0">
                <a:latin typeface="Arial" pitchFamily="34" charset="0"/>
                <a:cs typeface="Arial" pitchFamily="34" charset="0"/>
              </a:rPr>
              <a:t> 		- 40 g d'amandes effilées</a:t>
            </a:r>
            <a:br>
              <a:rPr lang="fr-FR" sz="800" dirty="0" smtClean="0">
                <a:latin typeface="Arial" pitchFamily="34" charset="0"/>
                <a:cs typeface="Arial" pitchFamily="34" charset="0"/>
              </a:rPr>
            </a:br>
            <a:r>
              <a:rPr lang="fr-FR" sz="800" dirty="0" smtClean="0">
                <a:latin typeface="Arial" pitchFamily="34" charset="0"/>
                <a:cs typeface="Arial" pitchFamily="34" charset="0"/>
              </a:rPr>
              <a:t> 		- le jus d'1 citron vert</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soupe de curry en poudre</a:t>
            </a:r>
            <a:br>
              <a:rPr lang="fr-FR" sz="800" dirty="0" smtClean="0">
                <a:latin typeface="Arial" pitchFamily="34" charset="0"/>
                <a:cs typeface="Arial" pitchFamily="34" charset="0"/>
              </a:rPr>
            </a:br>
            <a:r>
              <a:rPr lang="fr-FR" sz="800" dirty="0" smtClean="0">
                <a:latin typeface="Arial" pitchFamily="34" charset="0"/>
                <a:cs typeface="Arial" pitchFamily="34" charset="0"/>
              </a:rPr>
              <a:t> 		- 1 pointe de cardamome </a:t>
            </a:r>
            <a:br>
              <a:rPr lang="fr-FR" sz="800" dirty="0" smtClean="0">
                <a:latin typeface="Arial" pitchFamily="34" charset="0"/>
                <a:cs typeface="Arial" pitchFamily="34" charset="0"/>
              </a:rPr>
            </a:br>
            <a:r>
              <a:rPr lang="fr-FR" sz="800" dirty="0" smtClean="0">
                <a:latin typeface="Arial" pitchFamily="34" charset="0"/>
                <a:cs typeface="Arial" pitchFamily="34" charset="0"/>
              </a:rPr>
              <a:t> 		- 1/2 botte de ciboulette</a:t>
            </a:r>
            <a:br>
              <a:rPr lang="fr-FR" sz="800" dirty="0" smtClean="0">
                <a:latin typeface="Arial" pitchFamily="34" charset="0"/>
                <a:cs typeface="Arial" pitchFamily="34" charset="0"/>
              </a:rPr>
            </a:br>
            <a:r>
              <a:rPr lang="fr-FR" sz="800" dirty="0" smtClean="0">
                <a:latin typeface="Arial" pitchFamily="34" charset="0"/>
                <a:cs typeface="Arial" pitchFamily="34" charset="0"/>
              </a:rPr>
              <a:t> 		- sel</a:t>
            </a:r>
            <a:br>
              <a:rPr lang="fr-FR" sz="800" dirty="0" smtClean="0">
                <a:latin typeface="Arial" pitchFamily="34" charset="0"/>
                <a:cs typeface="Arial" pitchFamily="34" charset="0"/>
              </a:rPr>
            </a:br>
            <a:r>
              <a:rPr lang="fr-FR" sz="800" dirty="0" smtClean="0">
                <a:latin typeface="Arial" pitchFamily="34" charset="0"/>
                <a:cs typeface="Arial" pitchFamily="34" charset="0"/>
              </a:rPr>
              <a:t>Incorporer dans le fromage blanc le jus de citron vert, le curry et la cardamome. Ajouter les raisins secs, le concombre et la carotte râpés, et la ciboulette ciselée. Saler et poivrer, réserver au frais.</a:t>
            </a:r>
            <a:br>
              <a:rPr lang="fr-FR" sz="800" dirty="0" smtClean="0">
                <a:latin typeface="Arial" pitchFamily="34" charset="0"/>
                <a:cs typeface="Arial" pitchFamily="34" charset="0"/>
              </a:rPr>
            </a:br>
            <a:r>
              <a:rPr lang="fr-FR" sz="800" dirty="0" smtClean="0">
                <a:latin typeface="Arial" pitchFamily="34" charset="0"/>
                <a:cs typeface="Arial" pitchFamily="34" charset="0"/>
              </a:rPr>
              <a:t>Juste avant de servir, mélanger à nouveau, et parsemer d'amandes effilées (grillées à sec dans une poêle, si vous préférez, mais ce n’est pas indispensable).</a:t>
            </a:r>
          </a:p>
          <a:p>
            <a:pPr>
              <a:buNone/>
            </a:pP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CONCOMBRE AU THON</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concombre</a:t>
            </a:r>
            <a:br>
              <a:rPr lang="fr-FR" sz="800" dirty="0" smtClean="0">
                <a:latin typeface="Arial" pitchFamily="34" charset="0"/>
                <a:cs typeface="Arial" pitchFamily="34" charset="0"/>
              </a:rPr>
            </a:br>
            <a:r>
              <a:rPr lang="fr-FR" sz="800" dirty="0" smtClean="0">
                <a:latin typeface="Arial" pitchFamily="34" charset="0"/>
                <a:cs typeface="Arial" pitchFamily="34" charset="0"/>
              </a:rPr>
              <a:t> 		- 1 boîte de thon</a:t>
            </a:r>
            <a:br>
              <a:rPr lang="fr-FR" sz="800" dirty="0" smtClean="0">
                <a:latin typeface="Arial" pitchFamily="34" charset="0"/>
                <a:cs typeface="Arial" pitchFamily="34" charset="0"/>
              </a:rPr>
            </a:br>
            <a:r>
              <a:rPr lang="fr-FR" sz="800" dirty="0" smtClean="0">
                <a:latin typeface="Arial" pitchFamily="34" charset="0"/>
                <a:cs typeface="Arial" pitchFamily="34" charset="0"/>
              </a:rPr>
              <a:t> 		- 1 yaourt</a:t>
            </a:r>
            <a:br>
              <a:rPr lang="fr-FR" sz="800" dirty="0" smtClean="0">
                <a:latin typeface="Arial" pitchFamily="34" charset="0"/>
                <a:cs typeface="Arial" pitchFamily="34" charset="0"/>
              </a:rPr>
            </a:br>
            <a:r>
              <a:rPr lang="fr-FR" sz="800" dirty="0" smtClean="0">
                <a:latin typeface="Arial" pitchFamily="34" charset="0"/>
                <a:cs typeface="Arial" pitchFamily="34" charset="0"/>
              </a:rPr>
              <a:t> 		- 1 citron</a:t>
            </a:r>
            <a:br>
              <a:rPr lang="fr-FR" sz="800" dirty="0" smtClean="0">
                <a:latin typeface="Arial" pitchFamily="34" charset="0"/>
                <a:cs typeface="Arial" pitchFamily="34" charset="0"/>
              </a:rPr>
            </a:br>
            <a:r>
              <a:rPr lang="fr-FR" sz="800" dirty="0" smtClean="0">
                <a:latin typeface="Arial" pitchFamily="34" charset="0"/>
                <a:cs typeface="Arial" pitchFamily="34" charset="0"/>
              </a:rPr>
              <a:t> 		- du sel, du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le concombre en 4 et l'évider. </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 bol mélanger le thon et le yaourt. </a:t>
            </a:r>
            <a:br>
              <a:rPr lang="fr-FR" sz="800" dirty="0" smtClean="0">
                <a:latin typeface="Arial" pitchFamily="34" charset="0"/>
                <a:cs typeface="Arial" pitchFamily="34" charset="0"/>
              </a:rPr>
            </a:br>
            <a:r>
              <a:rPr lang="fr-FR" sz="800" dirty="0" smtClean="0">
                <a:latin typeface="Arial" pitchFamily="34" charset="0"/>
                <a:cs typeface="Arial" pitchFamily="34" charset="0"/>
              </a:rPr>
              <a:t>Saler et poivrer. </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le jus du citron (la quantité varie selon les goûts). </a:t>
            </a:r>
            <a:br>
              <a:rPr lang="fr-FR" sz="800" dirty="0" smtClean="0">
                <a:latin typeface="Arial" pitchFamily="34" charset="0"/>
                <a:cs typeface="Arial" pitchFamily="34" charset="0"/>
              </a:rPr>
            </a:br>
            <a:r>
              <a:rPr lang="fr-FR" sz="800" dirty="0" smtClean="0">
                <a:latin typeface="Arial" pitchFamily="34" charset="0"/>
                <a:cs typeface="Arial" pitchFamily="34" charset="0"/>
              </a:rPr>
              <a:t>Remplir les 4 morceaux de concombre avec votre préparation. </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au frigo environ 30 mn. </a:t>
            </a:r>
          </a:p>
          <a:p>
            <a:pPr>
              <a:buNone/>
            </a:pPr>
            <a:r>
              <a:rPr lang="fr-FR" sz="800" dirty="0" smtClean="0">
                <a:latin typeface="Arial" pitchFamily="34" charset="0"/>
                <a:cs typeface="Arial" pitchFamily="34" charset="0"/>
              </a:rPr>
              <a:t>	 </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SOUPE GLACÉE DE CONCOMBRE À LA MENTHE</a:t>
            </a:r>
            <a:endParaRPr lang="fr-FR" sz="800" dirty="0" smtClean="0">
              <a:latin typeface="Arial" pitchFamily="34" charset="0"/>
              <a:cs typeface="Arial" pitchFamily="34" charset="0"/>
            </a:endParaRPr>
          </a:p>
          <a:p>
            <a:pPr>
              <a:buNone/>
            </a:pPr>
            <a:r>
              <a:rPr lang="fr-FR" sz="800" i="1" dirty="0" smtClean="0">
                <a:latin typeface="Arial" pitchFamily="34" charset="0"/>
                <a:cs typeface="Arial" pitchFamily="34" charset="0"/>
              </a:rPr>
              <a:t>	</a:t>
            </a:r>
            <a:r>
              <a:rPr lang="fr-FR" sz="600" i="1" dirty="0" smtClean="0">
                <a:latin typeface="Arial" pitchFamily="34" charset="0"/>
                <a:cs typeface="Arial" pitchFamily="34" charset="0"/>
              </a:rPr>
              <a:t>Recette de Madame Charline FONTAINE</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 Ingrédients pour environ 1 litre : - 1 concombre</a:t>
            </a:r>
            <a:br>
              <a:rPr lang="fr-FR" sz="800" dirty="0" smtClean="0">
                <a:latin typeface="Arial" pitchFamily="34" charset="0"/>
                <a:cs typeface="Arial" pitchFamily="34" charset="0"/>
              </a:rPr>
            </a:br>
            <a:r>
              <a:rPr lang="fr-FR" sz="800" dirty="0" smtClean="0">
                <a:latin typeface="Arial" pitchFamily="34" charset="0"/>
                <a:cs typeface="Arial" pitchFamily="34" charset="0"/>
              </a:rPr>
              <a:t> 		- 10 cl (environ) de crème liquide</a:t>
            </a:r>
            <a:br>
              <a:rPr lang="fr-FR" sz="800" dirty="0" smtClean="0">
                <a:latin typeface="Arial" pitchFamily="34" charset="0"/>
                <a:cs typeface="Arial" pitchFamily="34" charset="0"/>
              </a:rPr>
            </a:br>
            <a:r>
              <a:rPr lang="fr-FR" sz="800" dirty="0" smtClean="0">
                <a:latin typeface="Arial" pitchFamily="34" charset="0"/>
                <a:cs typeface="Arial" pitchFamily="34" charset="0"/>
              </a:rPr>
              <a:t> 		 - 3 yaourts</a:t>
            </a:r>
            <a:br>
              <a:rPr lang="fr-FR" sz="800" dirty="0" smtClean="0">
                <a:latin typeface="Arial" pitchFamily="34" charset="0"/>
                <a:cs typeface="Arial" pitchFamily="34" charset="0"/>
              </a:rPr>
            </a:br>
            <a:r>
              <a:rPr lang="fr-FR" sz="800" dirty="0" smtClean="0">
                <a:latin typeface="Arial" pitchFamily="34" charset="0"/>
                <a:cs typeface="Arial" pitchFamily="34" charset="0"/>
              </a:rPr>
              <a:t> 		- 1 filet de jus de citron ou citron vert</a:t>
            </a:r>
            <a:br>
              <a:rPr lang="fr-FR" sz="800" dirty="0" smtClean="0">
                <a:latin typeface="Arial" pitchFamily="34" charset="0"/>
                <a:cs typeface="Arial" pitchFamily="34" charset="0"/>
              </a:rPr>
            </a:br>
            <a:r>
              <a:rPr lang="fr-FR" sz="800" dirty="0" smtClean="0">
                <a:latin typeface="Arial" pitchFamily="34" charset="0"/>
                <a:cs typeface="Arial" pitchFamily="34" charset="0"/>
              </a:rPr>
              <a:t> 		- quelques brins de menthe  (une 		   bonne poignée)</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 (éventuellement curry)</a:t>
            </a:r>
          </a:p>
          <a:p>
            <a:pPr>
              <a:buNone/>
            </a:pPr>
            <a:r>
              <a:rPr lang="fr-FR" sz="800" dirty="0" smtClean="0">
                <a:latin typeface="Arial" pitchFamily="34" charset="0"/>
                <a:cs typeface="Arial" pitchFamily="34" charset="0"/>
              </a:rPr>
              <a:t>	Pelez et coupez en petits cubes le concombre.</a:t>
            </a:r>
            <a:br>
              <a:rPr lang="fr-FR" sz="800" dirty="0" smtClean="0">
                <a:latin typeface="Arial" pitchFamily="34" charset="0"/>
                <a:cs typeface="Arial" pitchFamily="34" charset="0"/>
              </a:rPr>
            </a:br>
            <a:r>
              <a:rPr lang="fr-FR" sz="800" dirty="0" smtClean="0">
                <a:latin typeface="Arial" pitchFamily="34" charset="0"/>
                <a:cs typeface="Arial" pitchFamily="34" charset="0"/>
              </a:rPr>
              <a:t>Ajoutez les 3 yaourts, la crème, les feuilles de menthe, le jus de citron, le sel et le poivre (et éventuellement le curry).</a:t>
            </a:r>
            <a:br>
              <a:rPr lang="fr-FR" sz="800" dirty="0" smtClean="0">
                <a:latin typeface="Arial" pitchFamily="34" charset="0"/>
                <a:cs typeface="Arial" pitchFamily="34" charset="0"/>
              </a:rPr>
            </a:br>
            <a:r>
              <a:rPr lang="fr-FR" sz="800" dirty="0" smtClean="0">
                <a:latin typeface="Arial" pitchFamily="34" charset="0"/>
                <a:cs typeface="Arial" pitchFamily="34" charset="0"/>
              </a:rPr>
              <a:t> Mixer le tout</a:t>
            </a:r>
            <a:br>
              <a:rPr lang="fr-FR" sz="800" dirty="0" smtClean="0">
                <a:latin typeface="Arial" pitchFamily="34" charset="0"/>
                <a:cs typeface="Arial" pitchFamily="34" charset="0"/>
              </a:rPr>
            </a:br>
            <a:r>
              <a:rPr lang="fr-FR" sz="800" dirty="0" smtClean="0">
                <a:latin typeface="Arial" pitchFamily="34" charset="0"/>
                <a:cs typeface="Arial" pitchFamily="34" charset="0"/>
              </a:rPr>
              <a:t> Placer la soupe au réfrigérateur toute une nuit.</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le lendemain dans des grands verres, dans lesquels on ajoute quelques petits morceaux de concombres pour le craquant ou simplement dans des verrines avec une paille en apéro.</a:t>
            </a:r>
          </a:p>
          <a:p>
            <a:pPr>
              <a:buNone/>
            </a:pP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SOUPE AU CONCOMBRE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- 2 concombres </a:t>
            </a:r>
          </a:p>
          <a:p>
            <a:pPr>
              <a:buNone/>
            </a:pPr>
            <a:r>
              <a:rPr lang="fr-FR" sz="800" dirty="0" smtClean="0">
                <a:latin typeface="Arial" pitchFamily="34" charset="0"/>
                <a:cs typeface="Arial" pitchFamily="34" charset="0"/>
              </a:rPr>
              <a:t>			- une tranche de pain de mie </a:t>
            </a:r>
          </a:p>
          <a:p>
            <a:pPr>
              <a:buNone/>
            </a:pPr>
            <a:r>
              <a:rPr lang="fr-FR" sz="800" dirty="0" smtClean="0">
                <a:latin typeface="Arial" pitchFamily="34" charset="0"/>
                <a:cs typeface="Arial" pitchFamily="34" charset="0"/>
              </a:rPr>
              <a:t>	 		- 2 cuillères à soupe huile d'olive</a:t>
            </a:r>
            <a:br>
              <a:rPr lang="fr-FR" sz="800" dirty="0" smtClean="0">
                <a:latin typeface="Arial" pitchFamily="34" charset="0"/>
                <a:cs typeface="Arial" pitchFamily="34" charset="0"/>
              </a:rPr>
            </a:br>
            <a:r>
              <a:rPr lang="fr-FR" sz="800" dirty="0" smtClean="0">
                <a:latin typeface="Arial" pitchFamily="34" charset="0"/>
                <a:cs typeface="Arial" pitchFamily="34" charset="0"/>
              </a:rPr>
              <a:t> 		- quelques gouttes de Tabasco</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Peler les concombres en laissant des zébrures verts foncés.</a:t>
            </a:r>
          </a:p>
          <a:p>
            <a:pPr>
              <a:buNone/>
            </a:pPr>
            <a:r>
              <a:rPr lang="fr-FR" sz="800" dirty="0" smtClean="0">
                <a:latin typeface="Arial" pitchFamily="34" charset="0"/>
                <a:cs typeface="Arial" pitchFamily="34" charset="0"/>
              </a:rPr>
              <a:t>	Oter la croute du pain de mie.</a:t>
            </a:r>
            <a:br>
              <a:rPr lang="fr-FR" sz="800" dirty="0" smtClean="0">
                <a:latin typeface="Arial" pitchFamily="34" charset="0"/>
                <a:cs typeface="Arial" pitchFamily="34" charset="0"/>
              </a:rPr>
            </a:br>
            <a:r>
              <a:rPr lang="fr-FR" sz="800" dirty="0" smtClean="0">
                <a:latin typeface="Arial" pitchFamily="34" charset="0"/>
                <a:cs typeface="Arial" pitchFamily="34" charset="0"/>
              </a:rPr>
              <a:t>Tout mettre dans le mixer.  Mixer 2 mn. </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dans des verres individuels et placer au frigo. </a:t>
            </a:r>
          </a:p>
          <a:p>
            <a:pPr>
              <a:buNone/>
            </a:pPr>
            <a:r>
              <a:rPr lang="fr-FR" sz="800" dirty="0" smtClean="0">
                <a:latin typeface="Arial" pitchFamily="34" charset="0"/>
                <a:cs typeface="Arial" pitchFamily="34" charset="0"/>
              </a:rPr>
              <a:t>	Attendre 1 heure avant de déguster.</a:t>
            </a:r>
          </a:p>
          <a:p>
            <a:endParaRPr lang="fr-FR" sz="800" dirty="0">
              <a:latin typeface="Arial" pitchFamily="34" charset="0"/>
              <a:cs typeface="Arial" pitchFamily="34" charset="0"/>
            </a:endParaRPr>
          </a:p>
        </p:txBody>
      </p:sp>
      <p:pic>
        <p:nvPicPr>
          <p:cNvPr id="9" name="Picture 5" descr="http://t2.gstatic.com/images?q=tbn:ANd9GcS3_Xi_EYogrnpqRyMeSs_qyKOlVU7EaCMJV4e-wg5zbxHxnwmG"/>
          <p:cNvPicPr>
            <a:picLocks noChangeAspect="1" noChangeArrowheads="1"/>
          </p:cNvPicPr>
          <p:nvPr/>
        </p:nvPicPr>
        <p:blipFill>
          <a:blip r:embed="rId4" cstate="print"/>
          <a:srcRect/>
          <a:stretch>
            <a:fillRect/>
          </a:stretch>
        </p:blipFill>
        <p:spPr bwMode="auto">
          <a:xfrm>
            <a:off x="4716016" y="404664"/>
            <a:ext cx="1707910" cy="1080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CONCOMBRE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MOUSSE DE CONCOMBRE</a:t>
            </a:r>
            <a:r>
              <a:rPr lang="fr-FR" sz="800" i="1" dirty="0" smtClean="0">
                <a:latin typeface="Arial" pitchFamily="34" charset="0"/>
                <a:cs typeface="Arial" pitchFamily="34" charset="0"/>
              </a:rPr>
              <a:t/>
            </a:r>
            <a:br>
              <a:rPr lang="fr-FR" sz="800" i="1" dirty="0" smtClean="0">
                <a:latin typeface="Arial" pitchFamily="34" charset="0"/>
                <a:cs typeface="Arial" pitchFamily="34" charset="0"/>
              </a:rPr>
            </a:br>
            <a:r>
              <a:rPr lang="fr-FR" sz="800" dirty="0" smtClean="0">
                <a:latin typeface="Arial" pitchFamily="34" charset="0"/>
                <a:cs typeface="Arial" pitchFamily="34" charset="0"/>
              </a:rPr>
              <a:t>Ingrédients :</a:t>
            </a:r>
            <a:r>
              <a:rPr lang="fr-FR" sz="800" i="1" dirty="0" smtClean="0">
                <a:latin typeface="Arial" pitchFamily="34" charset="0"/>
                <a:cs typeface="Arial" pitchFamily="34" charset="0"/>
              </a:rPr>
              <a:t> </a:t>
            </a:r>
            <a:r>
              <a:rPr lang="fr-FR" sz="800" dirty="0" smtClean="0">
                <a:latin typeface="Arial" pitchFamily="34" charset="0"/>
                <a:cs typeface="Arial" pitchFamily="34" charset="0"/>
              </a:rPr>
              <a:t>	- 1 concombre </a:t>
            </a:r>
            <a:br>
              <a:rPr lang="fr-FR" sz="800" dirty="0" smtClean="0">
                <a:latin typeface="Arial" pitchFamily="34" charset="0"/>
                <a:cs typeface="Arial" pitchFamily="34" charset="0"/>
              </a:rPr>
            </a:br>
            <a:r>
              <a:rPr lang="fr-FR" sz="800" dirty="0" smtClean="0">
                <a:latin typeface="Arial" pitchFamily="34" charset="0"/>
                <a:cs typeface="Arial" pitchFamily="34" charset="0"/>
              </a:rPr>
              <a:t> 		- 1 bûche de chèvre </a:t>
            </a:r>
            <a:br>
              <a:rPr lang="fr-FR" sz="800" dirty="0" smtClean="0">
                <a:latin typeface="Arial" pitchFamily="34" charset="0"/>
                <a:cs typeface="Arial" pitchFamily="34" charset="0"/>
              </a:rPr>
            </a:br>
            <a:r>
              <a:rPr lang="fr-FR" sz="800" dirty="0" smtClean="0">
                <a:latin typeface="Arial" pitchFamily="34" charset="0"/>
                <a:cs typeface="Arial" pitchFamily="34" charset="0"/>
              </a:rPr>
              <a:t> 		- 1/2 grosse poire William mûre </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- 1/2 bouquet de ciboulette </a:t>
            </a:r>
            <a:br>
              <a:rPr lang="fr-FR" sz="800" dirty="0" smtClean="0">
                <a:latin typeface="Arial" pitchFamily="34" charset="0"/>
                <a:cs typeface="Arial" pitchFamily="34" charset="0"/>
              </a:rPr>
            </a:br>
            <a:r>
              <a:rPr lang="fr-FR" sz="800" dirty="0" smtClean="0">
                <a:latin typeface="Arial" pitchFamily="34" charset="0"/>
                <a:cs typeface="Arial" pitchFamily="34" charset="0"/>
              </a:rPr>
              <a:t> 		- 1 c a s d'huile d'olive </a:t>
            </a:r>
            <a:br>
              <a:rPr lang="fr-FR" sz="800" dirty="0" smtClean="0">
                <a:latin typeface="Arial" pitchFamily="34" charset="0"/>
                <a:cs typeface="Arial" pitchFamily="34" charset="0"/>
              </a:rPr>
            </a:br>
            <a:r>
              <a:rPr lang="fr-FR" sz="800" dirty="0" smtClean="0">
                <a:latin typeface="Arial" pitchFamily="34" charset="0"/>
                <a:cs typeface="Arial" pitchFamily="34" charset="0"/>
              </a:rPr>
              <a:t> 		- 1 c a s de vinaigre de framboise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Hacher le concombre et le mettre à égoutter dans une passoire.</a:t>
            </a:r>
            <a:br>
              <a:rPr lang="fr-FR" sz="800" dirty="0" smtClean="0">
                <a:latin typeface="Arial" pitchFamily="34" charset="0"/>
                <a:cs typeface="Arial" pitchFamily="34" charset="0"/>
              </a:rPr>
            </a:br>
            <a:r>
              <a:rPr lang="fr-FR" sz="800" dirty="0" smtClean="0">
                <a:latin typeface="Arial" pitchFamily="34" charset="0"/>
                <a:cs typeface="Arial" pitchFamily="34" charset="0"/>
              </a:rPr>
              <a:t>Pendant ce temps, hacher la bûche de chèvre avec la poire lavée et épépinée (mais avec sa peau).  Ajouter l'huile, le vinaigre, le sel et la poivre puis le concombre égoutté. Mettre au frais pendant au moins une heure.  Servir bien froid avec la ciboulette ciselée, sur du bon pain, grillé de préférence.</a:t>
            </a:r>
          </a:p>
          <a:p>
            <a:pPr>
              <a:buNone/>
            </a:pPr>
            <a:endParaRPr lang="fr-FR" sz="800" b="1" dirty="0" smtClean="0">
              <a:latin typeface="Arial" pitchFamily="34" charset="0"/>
              <a:cs typeface="Arial" pitchFamily="34" charset="0"/>
            </a:endParaRPr>
          </a:p>
          <a:p>
            <a:r>
              <a:rPr lang="fr-FR" sz="800" b="1" dirty="0" smtClean="0">
                <a:latin typeface="Arial" pitchFamily="34" charset="0"/>
                <a:cs typeface="Arial" pitchFamily="34" charset="0"/>
              </a:rPr>
              <a:t>CONCOMBRE CHAUD AUX FINES HERBES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gros concombre</a:t>
            </a:r>
          </a:p>
          <a:p>
            <a:pPr>
              <a:buNone/>
            </a:pPr>
            <a:r>
              <a:rPr lang="fr-FR" sz="800" dirty="0" smtClean="0">
                <a:latin typeface="Arial" pitchFamily="34" charset="0"/>
                <a:cs typeface="Arial" pitchFamily="34" charset="0"/>
              </a:rPr>
              <a:t>			- 1,5 dl de yaourt entier</a:t>
            </a:r>
          </a:p>
          <a:p>
            <a:pPr>
              <a:buNone/>
            </a:pPr>
            <a:r>
              <a:rPr lang="fr-FR" sz="800" dirty="0" smtClean="0">
                <a:latin typeface="Arial" pitchFamily="34" charset="0"/>
                <a:cs typeface="Arial" pitchFamily="34" charset="0"/>
              </a:rPr>
              <a:t>			- 1 cuillère à soupe de sauge fraîche 		   hachée</a:t>
            </a:r>
          </a:p>
          <a:p>
            <a:pPr>
              <a:buNone/>
            </a:pPr>
            <a:r>
              <a:rPr lang="fr-FR" sz="800" dirty="0" smtClean="0">
                <a:latin typeface="Arial" pitchFamily="34" charset="0"/>
                <a:cs typeface="Arial" pitchFamily="34" charset="0"/>
              </a:rPr>
              <a:t>			- 1 cuillère à soupe de persil haché</a:t>
            </a:r>
          </a:p>
          <a:p>
            <a:pPr>
              <a:buNone/>
            </a:pPr>
            <a:r>
              <a:rPr lang="fr-FR" sz="800" dirty="0" smtClean="0">
                <a:latin typeface="Arial" pitchFamily="34" charset="0"/>
                <a:cs typeface="Arial" pitchFamily="34" charset="0"/>
              </a:rPr>
              <a:t>			- poivre et sel</a:t>
            </a:r>
          </a:p>
          <a:p>
            <a:pPr>
              <a:buNone/>
            </a:pPr>
            <a:r>
              <a:rPr lang="fr-FR" sz="800" dirty="0" smtClean="0">
                <a:latin typeface="Arial" pitchFamily="34" charset="0"/>
                <a:cs typeface="Arial" pitchFamily="34" charset="0"/>
              </a:rPr>
              <a:t>	Lavez le concombre sans l’éplucher et coupez-le en petits dés de 1 cm de côté. Mettez ceux-ci dans une casserole, saupoudrez de sel, arrisez avec 1 ou 2 cuillerées à soupe d’eau, couvrez et laissez cuire 15 à 20 minutes.</a:t>
            </a:r>
          </a:p>
          <a:p>
            <a:pPr>
              <a:buNone/>
            </a:pPr>
            <a:r>
              <a:rPr lang="fr-FR" sz="800" dirty="0" smtClean="0">
                <a:latin typeface="Arial" pitchFamily="34" charset="0"/>
                <a:cs typeface="Arial" pitchFamily="34" charset="0"/>
              </a:rPr>
              <a:t>	Lorsque le concombre est cuit  mais encore légèrement croquant, égouttez-le et mettez-le dans une sauteuse avec le yaourt, la sauge et le persil. Salez, poivrez, mélanger et faites réchauffer le tout à feu doux en remuant constamment. A servir avec un poisson cuit au four ou grillé.</a:t>
            </a:r>
          </a:p>
          <a:p>
            <a:pPr>
              <a:buNone/>
            </a:pPr>
            <a:endParaRPr lang="fr-FR" sz="800" b="1" dirty="0" smtClean="0">
              <a:latin typeface="Arial" pitchFamily="34" charset="0"/>
              <a:cs typeface="Arial" pitchFamily="34" charset="0"/>
            </a:endParaRPr>
          </a:p>
          <a:p>
            <a:pPr lvl="1"/>
            <a:r>
              <a:rPr lang="fr-FR" sz="400" dirty="0" smtClean="0">
                <a:latin typeface="Arial" pitchFamily="34" charset="0"/>
                <a:cs typeface="Arial" pitchFamily="34" charset="0"/>
              </a:rPr>
              <a:t> </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SOUPE DE CONCOMBRE GLACÉE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- 25g de beure</a:t>
            </a:r>
          </a:p>
          <a:p>
            <a:pPr>
              <a:buNone/>
            </a:pPr>
            <a:r>
              <a:rPr lang="fr-FR" sz="800" dirty="0" smtClean="0">
                <a:latin typeface="Arial" pitchFamily="34" charset="0"/>
                <a:cs typeface="Arial" pitchFamily="34" charset="0"/>
              </a:rPr>
              <a:t>	 		- 1 concombre haché</a:t>
            </a:r>
          </a:p>
          <a:p>
            <a:pPr>
              <a:buNone/>
            </a:pPr>
            <a:r>
              <a:rPr lang="fr-FR" sz="800" dirty="0" smtClean="0">
                <a:latin typeface="Arial" pitchFamily="34" charset="0"/>
                <a:cs typeface="Arial" pitchFamily="34" charset="0"/>
              </a:rPr>
              <a:t>	 		- 2 échalotes hachées</a:t>
            </a:r>
          </a:p>
          <a:p>
            <a:pPr>
              <a:buNone/>
            </a:pPr>
            <a:r>
              <a:rPr lang="fr-FR" sz="800" dirty="0" smtClean="0">
                <a:latin typeface="Arial" pitchFamily="34" charset="0"/>
                <a:cs typeface="Arial" pitchFamily="34" charset="0"/>
              </a:rPr>
              <a:t>			-  30 cl de lait</a:t>
            </a:r>
          </a:p>
          <a:p>
            <a:pPr>
              <a:buNone/>
            </a:pPr>
            <a:r>
              <a:rPr lang="fr-FR" sz="800" dirty="0" smtClean="0">
                <a:latin typeface="Arial" pitchFamily="34" charset="0"/>
                <a:cs typeface="Arial" pitchFamily="34" charset="0"/>
              </a:rPr>
              <a:t>	 		- 2 gousses d’ail écrasées</a:t>
            </a:r>
          </a:p>
          <a:p>
            <a:pPr>
              <a:buNone/>
            </a:pPr>
            <a:r>
              <a:rPr lang="fr-FR" sz="800" dirty="0" smtClean="0">
                <a:latin typeface="Arial" pitchFamily="34" charset="0"/>
                <a:cs typeface="Arial" pitchFamily="34" charset="0"/>
              </a:rPr>
              <a:t>			- 1 feuille de laurier</a:t>
            </a:r>
          </a:p>
          <a:p>
            <a:pPr>
              <a:buNone/>
            </a:pP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- 1 cuillère à soupe de ciboulette 		   hachée</a:t>
            </a:r>
          </a:p>
          <a:p>
            <a:pPr>
              <a:buNone/>
            </a:pPr>
            <a:r>
              <a:rPr lang="fr-FR" sz="800" dirty="0" smtClean="0">
                <a:latin typeface="Arial" pitchFamily="34" charset="0"/>
                <a:cs typeface="Arial" pitchFamily="34" charset="0"/>
              </a:rPr>
              <a:t>			- 250 g de crevettes décortiquées</a:t>
            </a:r>
          </a:p>
          <a:p>
            <a:pPr>
              <a:buNone/>
            </a:pPr>
            <a:r>
              <a:rPr lang="fr-FR" sz="800" dirty="0" smtClean="0">
                <a:latin typeface="Arial" pitchFamily="34" charset="0"/>
                <a:cs typeface="Arial" pitchFamily="34" charset="0"/>
              </a:rPr>
              <a:t>	 		- 30 cl de crème fraîche</a:t>
            </a:r>
          </a:p>
          <a:p>
            <a:pPr>
              <a:buNone/>
            </a:pPr>
            <a:r>
              <a:rPr lang="fr-FR" sz="800" dirty="0" smtClean="0">
                <a:latin typeface="Arial" pitchFamily="34" charset="0"/>
                <a:cs typeface="Arial" pitchFamily="34" charset="0"/>
              </a:rPr>
              <a:t>	Faites fondre le beurre dans une casserole, ajoutez le concombre, les échalotes, couvrez et laissez cuire 5 minutes.</a:t>
            </a:r>
          </a:p>
          <a:p>
            <a:pPr>
              <a:buNone/>
            </a:pPr>
            <a:r>
              <a:rPr lang="fr-FR" sz="800" dirty="0" smtClean="0">
                <a:latin typeface="Arial" pitchFamily="34" charset="0"/>
                <a:cs typeface="Arial" pitchFamily="34" charset="0"/>
              </a:rPr>
              <a:t>	Ajoutez le lait, l’ail, le laurier, salez, poivrez et laissez frémir 10 minutes.</a:t>
            </a:r>
          </a:p>
          <a:p>
            <a:pPr>
              <a:buNone/>
            </a:pPr>
            <a:r>
              <a:rPr lang="fr-FR" sz="800" dirty="0" smtClean="0">
                <a:latin typeface="Arial" pitchFamily="34" charset="0"/>
                <a:cs typeface="Arial" pitchFamily="34" charset="0"/>
              </a:rPr>
              <a:t>	Retirez le laurier et passez le tout au mixeur. Versez dans une soupière, incorporez les herbes, les crevettes et la crème. Mettez deux heures au réfrigérateur.</a:t>
            </a:r>
          </a:p>
          <a:p>
            <a:pPr>
              <a:buNone/>
            </a:pPr>
            <a:r>
              <a:rPr lang="fr-FR" sz="800" dirty="0" smtClean="0">
                <a:latin typeface="Arial" pitchFamily="34" charset="0"/>
                <a:cs typeface="Arial" pitchFamily="34" charset="0"/>
              </a:rPr>
              <a:t>	Décorez de menthe et de concombre.</a:t>
            </a:r>
          </a:p>
          <a:p>
            <a:pPr>
              <a:buNone/>
            </a:pPr>
            <a:r>
              <a:rPr lang="fr-FR" sz="800" dirty="0" smtClean="0">
                <a:latin typeface="Arial" pitchFamily="34" charset="0"/>
                <a:cs typeface="Arial" pitchFamily="34" charset="0"/>
              </a:rPr>
              <a:t>	Vous pouvez aussi servir cette soupe chaude.</a:t>
            </a:r>
          </a:p>
          <a:p>
            <a:endParaRPr lang="fr-FR" sz="800" dirty="0">
              <a:latin typeface="Arial" pitchFamily="34" charset="0"/>
              <a:cs typeface="Arial" pitchFamily="34" charset="0"/>
            </a:endParaRPr>
          </a:p>
        </p:txBody>
      </p:sp>
      <p:pic>
        <p:nvPicPr>
          <p:cNvPr id="9" name="Picture 5" descr="http://t2.gstatic.com/images?q=tbn:ANd9GcS3_Xi_EYogrnpqRyMeSs_qyKOlVU7EaCMJV4e-wg5zbxHxnwmG"/>
          <p:cNvPicPr>
            <a:picLocks noChangeAspect="1" noChangeArrowheads="1"/>
          </p:cNvPicPr>
          <p:nvPr/>
        </p:nvPicPr>
        <p:blipFill>
          <a:blip r:embed="rId4" cstate="print"/>
          <a:srcRect/>
          <a:stretch>
            <a:fillRect/>
          </a:stretch>
        </p:blipFill>
        <p:spPr bwMode="auto">
          <a:xfrm>
            <a:off x="4716016" y="404664"/>
            <a:ext cx="1707910" cy="1080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CONCOMBRE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SOUPE D’ÉTÉ AU CONCOMBRE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- 2 gros concombres</a:t>
            </a:r>
          </a:p>
          <a:p>
            <a:pPr>
              <a:buNone/>
            </a:pPr>
            <a:r>
              <a:rPr lang="fr-FR" sz="800" dirty="0" smtClean="0">
                <a:latin typeface="Arial" pitchFamily="34" charset="0"/>
                <a:cs typeface="Arial" pitchFamily="34" charset="0"/>
              </a:rPr>
              <a:t>			- 4 yaourts bulgares nature</a:t>
            </a:r>
          </a:p>
          <a:p>
            <a:pPr>
              <a:buNone/>
            </a:pPr>
            <a:r>
              <a:rPr lang="fr-FR" sz="800" dirty="0" smtClean="0">
                <a:latin typeface="Arial" pitchFamily="34" charset="0"/>
                <a:cs typeface="Arial" pitchFamily="34" charset="0"/>
              </a:rPr>
              <a:t>			- 4 c. à s. d’huile d’olive</a:t>
            </a:r>
          </a:p>
          <a:p>
            <a:pPr>
              <a:buNone/>
            </a:pPr>
            <a:r>
              <a:rPr lang="fr-FR" sz="800" dirty="0" smtClean="0">
                <a:latin typeface="Arial" pitchFamily="34" charset="0"/>
                <a:cs typeface="Arial" pitchFamily="34" charset="0"/>
              </a:rPr>
              <a:t>			- 4 échalotes</a:t>
            </a:r>
          </a:p>
          <a:p>
            <a:pPr>
              <a:buNone/>
            </a:pP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 quelques feuilles de menthe   		   (facultatif)</a:t>
            </a:r>
          </a:p>
          <a:p>
            <a:pPr>
              <a:buNone/>
            </a:pPr>
            <a:r>
              <a:rPr lang="fr-FR" sz="800" dirty="0" smtClean="0">
                <a:latin typeface="Arial" pitchFamily="34" charset="0"/>
                <a:cs typeface="Arial" pitchFamily="34" charset="0"/>
              </a:rPr>
              <a:t>	Peler les concombres, éplucher les échalotes, les couper grossièrement et mettre le tout dans une terrine. Ajouter les yaourts préalablement mélangés à l’huile d’olive. Donner un tour de mixer puis un second jusqu’à ce que la préparation devienne onctueuse et lisse. Saler et poivrer. Placer cette soupe au réfrigérateur et la sortir au moment de passer à table. La servir dans des assiettes creuses et décorer avec quelques brins de menthe ciselée.</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DIPS DE CONCOMBRE SAUCE DU JARDINIER</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- 2 concombres</a:t>
            </a:r>
          </a:p>
          <a:p>
            <a:pPr>
              <a:buNone/>
            </a:pPr>
            <a:r>
              <a:rPr lang="fr-FR" sz="800" dirty="0" smtClean="0">
                <a:latin typeface="Arial" pitchFamily="34" charset="0"/>
                <a:cs typeface="Arial" pitchFamily="34" charset="0"/>
              </a:rPr>
              <a:t>	</a:t>
            </a:r>
            <a:r>
              <a:rPr lang="fr-FR" sz="800" u="sng" dirty="0" smtClean="0">
                <a:latin typeface="Arial" pitchFamily="34" charset="0"/>
                <a:cs typeface="Arial" pitchFamily="34" charset="0"/>
              </a:rPr>
              <a:t>Pour la sauce :</a:t>
            </a:r>
            <a:r>
              <a:rPr lang="fr-FR" sz="800" dirty="0" smtClean="0">
                <a:latin typeface="Arial" pitchFamily="34" charset="0"/>
                <a:cs typeface="Arial" pitchFamily="34" charset="0"/>
              </a:rPr>
              <a:t>	- 200 g de concombre</a:t>
            </a:r>
          </a:p>
          <a:p>
            <a:pPr>
              <a:buNone/>
            </a:pPr>
            <a:r>
              <a:rPr lang="fr-FR" sz="800" dirty="0" smtClean="0">
                <a:latin typeface="Arial" pitchFamily="34" charset="0"/>
                <a:cs typeface="Arial" pitchFamily="34" charset="0"/>
              </a:rPr>
              <a:t>			- 200 g de tomate</a:t>
            </a:r>
          </a:p>
          <a:p>
            <a:pPr>
              <a:buNone/>
            </a:pPr>
            <a:r>
              <a:rPr lang="fr-FR" sz="800" dirty="0" smtClean="0">
                <a:latin typeface="Arial" pitchFamily="34" charset="0"/>
                <a:cs typeface="Arial" pitchFamily="34" charset="0"/>
              </a:rPr>
              <a:t>			- cerfeuil, basilic, persil</a:t>
            </a:r>
          </a:p>
          <a:p>
            <a:pPr>
              <a:buNone/>
            </a:pPr>
            <a:r>
              <a:rPr lang="fr-FR" sz="800" dirty="0" smtClean="0">
                <a:latin typeface="Arial" pitchFamily="34" charset="0"/>
                <a:cs typeface="Arial" pitchFamily="34" charset="0"/>
              </a:rPr>
              <a:t>			- 3 cl de jus de citron</a:t>
            </a:r>
          </a:p>
          <a:p>
            <a:pPr>
              <a:buNone/>
            </a:pPr>
            <a:r>
              <a:rPr lang="fr-FR" sz="800" dirty="0" smtClean="0">
                <a:latin typeface="Arial" pitchFamily="34" charset="0"/>
                <a:cs typeface="Arial" pitchFamily="34" charset="0"/>
              </a:rPr>
              <a:t>			- Sauce Worcestershire</a:t>
            </a:r>
          </a:p>
          <a:p>
            <a:pPr>
              <a:buNone/>
            </a:pPr>
            <a:r>
              <a:rPr lang="fr-FR" sz="800" dirty="0" smtClean="0">
                <a:latin typeface="Arial" pitchFamily="34" charset="0"/>
                <a:cs typeface="Arial" pitchFamily="34" charset="0"/>
              </a:rPr>
              <a:t>			- Tabasco</a:t>
            </a:r>
          </a:p>
          <a:p>
            <a:pPr>
              <a:buNone/>
            </a:pP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Avec un couteau à frites, </a:t>
            </a:r>
          </a:p>
          <a:p>
            <a:pPr>
              <a:buNone/>
            </a:pP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découper des bâtonnets de concombres assez longs à présenter en </a:t>
            </a:r>
            <a:r>
              <a:rPr lang="fr-FR" sz="800" dirty="0" err="1" smtClean="0">
                <a:latin typeface="Arial" pitchFamily="34" charset="0"/>
                <a:cs typeface="Arial" pitchFamily="34" charset="0"/>
              </a:rPr>
              <a:t>dips</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a:t>
            </a:r>
            <a:r>
              <a:rPr lang="fr-FR" sz="800" u="sng" dirty="0" smtClean="0">
                <a:latin typeface="Arial" pitchFamily="34" charset="0"/>
                <a:cs typeface="Arial" pitchFamily="34" charset="0"/>
              </a:rPr>
              <a:t>Pour la sauce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Couper les tomates et les 200 g de concombre en morceaux dans un saladier. Verser le jus de citron. Laisser au réfrigérateur pendant 2 heures. </a:t>
            </a:r>
          </a:p>
          <a:p>
            <a:pPr>
              <a:buNone/>
            </a:pPr>
            <a:r>
              <a:rPr lang="fr-FR" sz="800" dirty="0" smtClean="0">
                <a:latin typeface="Arial" pitchFamily="34" charset="0"/>
                <a:cs typeface="Arial" pitchFamily="34" charset="0"/>
              </a:rPr>
              <a:t>	Mixer et passer au chinois. Assaisonner d’une cuillère de sauce Worcestershire et de quelques gouttes de Tabasco. Saler et poivrer. Ajouter les herbes fraîches finement hachées.</a:t>
            </a:r>
            <a:br>
              <a:rPr lang="fr-FR" sz="800" dirty="0" smtClean="0">
                <a:latin typeface="Arial" pitchFamily="34" charset="0"/>
                <a:cs typeface="Arial" pitchFamily="34" charset="0"/>
              </a:rPr>
            </a:br>
            <a:r>
              <a:rPr lang="fr-FR" sz="800" dirty="0" smtClean="0">
                <a:latin typeface="Arial" pitchFamily="34" charset="0"/>
                <a:cs typeface="Arial" pitchFamily="34" charset="0"/>
              </a:rPr>
              <a:t>Maintenir au frais jusqu’au moment de servir.</a:t>
            </a:r>
          </a:p>
          <a:p>
            <a:pPr>
              <a:buNone/>
            </a:pPr>
            <a:r>
              <a:rPr lang="fr-FR" sz="800" dirty="0" smtClean="0">
                <a:latin typeface="Arial" pitchFamily="34" charset="0"/>
                <a:cs typeface="Arial" pitchFamily="34" charset="0"/>
              </a:rPr>
              <a:t>	 </a:t>
            </a:r>
          </a:p>
          <a:p>
            <a:pPr>
              <a:buNone/>
            </a:pPr>
            <a:r>
              <a:rPr lang="fr-FR" sz="800" i="1" dirty="0" smtClean="0">
                <a:latin typeface="Arial" pitchFamily="34" charset="0"/>
                <a:cs typeface="Arial" pitchFamily="34" charset="0"/>
              </a:rPr>
              <a:t>	Les </a:t>
            </a:r>
            <a:r>
              <a:rPr lang="fr-FR" sz="800" i="1" dirty="0" err="1" smtClean="0">
                <a:latin typeface="Arial" pitchFamily="34" charset="0"/>
                <a:cs typeface="Arial" pitchFamily="34" charset="0"/>
              </a:rPr>
              <a:t>dips</a:t>
            </a:r>
            <a:r>
              <a:rPr lang="fr-FR" sz="800" i="1" dirty="0" smtClean="0">
                <a:latin typeface="Arial" pitchFamily="34" charset="0"/>
                <a:cs typeface="Arial" pitchFamily="34" charset="0"/>
              </a:rPr>
              <a:t> (de l’expression « </a:t>
            </a:r>
            <a:r>
              <a:rPr lang="fr-FR" sz="800" i="1" dirty="0" err="1" smtClean="0">
                <a:latin typeface="Arial" pitchFamily="34" charset="0"/>
                <a:cs typeface="Arial" pitchFamily="34" charset="0"/>
              </a:rPr>
              <a:t>take</a:t>
            </a:r>
            <a:r>
              <a:rPr lang="fr-FR" sz="800" i="1" dirty="0" smtClean="0">
                <a:latin typeface="Arial" pitchFamily="34" charset="0"/>
                <a:cs typeface="Arial" pitchFamily="34" charset="0"/>
              </a:rPr>
              <a:t> a </a:t>
            </a:r>
            <a:r>
              <a:rPr lang="fr-FR" sz="800" i="1" dirty="0" err="1" smtClean="0">
                <a:latin typeface="Arial" pitchFamily="34" charset="0"/>
                <a:cs typeface="Arial" pitchFamily="34" charset="0"/>
              </a:rPr>
              <a:t>dip</a:t>
            </a:r>
            <a:r>
              <a:rPr lang="fr-FR" sz="800" i="1" dirty="0" smtClean="0">
                <a:latin typeface="Arial" pitchFamily="34" charset="0"/>
                <a:cs typeface="Arial" pitchFamily="34" charset="0"/>
              </a:rPr>
              <a:t> » « faire trempette »), ce sont tous ces petits légumes que l’on trempe dans une sauce lors de buffets et apéros.</a:t>
            </a: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5" descr="http://t2.gstatic.com/images?q=tbn:ANd9GcS3_Xi_EYogrnpqRyMeSs_qyKOlVU7EaCMJV4e-wg5zbxHxnwmG"/>
          <p:cNvPicPr>
            <a:picLocks noChangeAspect="1" noChangeArrowheads="1"/>
          </p:cNvPicPr>
          <p:nvPr/>
        </p:nvPicPr>
        <p:blipFill>
          <a:blip r:embed="rId4" cstate="print"/>
          <a:srcRect/>
          <a:stretch>
            <a:fillRect/>
          </a:stretch>
        </p:blipFill>
        <p:spPr bwMode="auto">
          <a:xfrm>
            <a:off x="4716016" y="404664"/>
            <a:ext cx="1707910" cy="1080000"/>
          </a:xfrm>
          <a:prstGeom prst="rect">
            <a:avLst/>
          </a:prstGeom>
          <a:noFill/>
        </p:spPr>
      </p:pic>
      <p:pic>
        <p:nvPicPr>
          <p:cNvPr id="11" name="Image 10" descr="couteau-a-frit.jpg"/>
          <p:cNvPicPr>
            <a:picLocks noChangeAspect="1"/>
          </p:cNvPicPr>
          <p:nvPr/>
        </p:nvPicPr>
        <p:blipFill>
          <a:blip r:embed="rId5" cstate="print"/>
          <a:stretch>
            <a:fillRect/>
          </a:stretch>
        </p:blipFill>
        <p:spPr>
          <a:xfrm>
            <a:off x="6660232" y="3284984"/>
            <a:ext cx="1476000" cy="48216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CONCOMBRE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TARTE CONCOMBRE – THON – FÊTA</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700" dirty="0" smtClean="0">
                <a:latin typeface="Arial" pitchFamily="34" charset="0"/>
                <a:cs typeface="Arial" pitchFamily="34" charset="0"/>
              </a:rPr>
              <a:t>Recette </a:t>
            </a:r>
            <a:r>
              <a:rPr lang="fr-FR" sz="700" dirty="0" smtClean="0">
                <a:latin typeface="Arial" pitchFamily="34" charset="0"/>
                <a:cs typeface="Arial" pitchFamily="34" charset="0"/>
              </a:rPr>
              <a:t>transmise par Madame JESSICA</a:t>
            </a:r>
          </a:p>
          <a:p>
            <a:pPr>
              <a:buNone/>
            </a:pP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(pour 4 personnes) :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beau concombre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- 200 g de thon en boite</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feta</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une pâte brisée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persil ou ciboulette</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Épluchez le concombre, coupez-le en deux dans la longueur puis coupez-le en tranches de 0.5cm.</a:t>
            </a:r>
            <a:br>
              <a:rPr lang="fr-FR" sz="800" dirty="0" smtClean="0">
                <a:latin typeface="Arial" pitchFamily="34" charset="0"/>
                <a:cs typeface="Arial" pitchFamily="34" charset="0"/>
              </a:rPr>
            </a:br>
            <a:r>
              <a:rPr lang="fr-FR" sz="800" dirty="0" smtClean="0">
                <a:latin typeface="Arial" pitchFamily="34" charset="0"/>
                <a:cs typeface="Arial" pitchFamily="34" charset="0"/>
              </a:rPr>
              <a:t>Ajoutez le thon et la feta émiettés puis mélangez. Ne pas ajouter de sel, la feta et le thon le sont déjà !</a:t>
            </a:r>
            <a:br>
              <a:rPr lang="fr-FR" sz="800" dirty="0" smtClean="0">
                <a:latin typeface="Arial" pitchFamily="34" charset="0"/>
                <a:cs typeface="Arial" pitchFamily="34" charset="0"/>
              </a:rPr>
            </a:br>
            <a:r>
              <a:rPr lang="fr-FR" sz="800" dirty="0" smtClean="0">
                <a:latin typeface="Arial" pitchFamily="34" charset="0"/>
                <a:cs typeface="Arial" pitchFamily="34" charset="0"/>
              </a:rPr>
              <a:t>Placez la pâte brisée dans un plat allant au four. Versez le mélange par dessus.</a:t>
            </a:r>
            <a:br>
              <a:rPr lang="fr-FR" sz="800" dirty="0" smtClean="0">
                <a:latin typeface="Arial" pitchFamily="34" charset="0"/>
                <a:cs typeface="Arial" pitchFamily="34" charset="0"/>
              </a:rPr>
            </a:br>
            <a:r>
              <a:rPr lang="fr-FR" sz="800" dirty="0" smtClean="0">
                <a:latin typeface="Arial" pitchFamily="34" charset="0"/>
                <a:cs typeface="Arial" pitchFamily="34" charset="0"/>
              </a:rPr>
              <a:t>Mettez dans le four, laissez cuire 25 minutes.</a:t>
            </a:r>
            <a:br>
              <a:rPr lang="fr-FR" sz="800" dirty="0" smtClean="0">
                <a:latin typeface="Arial" pitchFamily="34" charset="0"/>
                <a:cs typeface="Arial" pitchFamily="34" charset="0"/>
              </a:rPr>
            </a:br>
            <a:r>
              <a:rPr lang="fr-FR" sz="800" dirty="0" smtClean="0">
                <a:latin typeface="Arial" pitchFamily="34" charset="0"/>
                <a:cs typeface="Arial" pitchFamily="34" charset="0"/>
              </a:rPr>
              <a:t>Ajoutez éventuellement persil ou ciboulette avant de servir.</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5" descr="http://t2.gstatic.com/images?q=tbn:ANd9GcS3_Xi_EYogrnpqRyMeSs_qyKOlVU7EaCMJV4e-wg5zbxHxnwmG"/>
          <p:cNvPicPr>
            <a:picLocks noChangeAspect="1" noChangeArrowheads="1"/>
          </p:cNvPicPr>
          <p:nvPr/>
        </p:nvPicPr>
        <p:blipFill>
          <a:blip r:embed="rId4" cstate="print"/>
          <a:srcRect/>
          <a:stretch>
            <a:fillRect/>
          </a:stretch>
        </p:blipFill>
        <p:spPr bwMode="auto">
          <a:xfrm>
            <a:off x="4716016" y="404664"/>
            <a:ext cx="1707910" cy="1080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CONCOMBRE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6</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5" descr="http://t2.gstatic.com/images?q=tbn:ANd9GcS3_Xi_EYogrnpqRyMeSs_qyKOlVU7EaCMJV4e-wg5zbxHxnwmG"/>
          <p:cNvPicPr>
            <a:picLocks noChangeAspect="1" noChangeArrowheads="1"/>
          </p:cNvPicPr>
          <p:nvPr/>
        </p:nvPicPr>
        <p:blipFill>
          <a:blip r:embed="rId4" cstate="print"/>
          <a:srcRect/>
          <a:stretch>
            <a:fillRect/>
          </a:stretch>
        </p:blipFill>
        <p:spPr bwMode="auto">
          <a:xfrm>
            <a:off x="4716016" y="404664"/>
            <a:ext cx="1707910" cy="1080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1917</TotalTime>
  <Words>53</Words>
  <Application>Microsoft Office PowerPoint</Application>
  <PresentationFormat>Affichage à l'écran (4:3)</PresentationFormat>
  <Paragraphs>102</Paragraphs>
  <Slides>6</Slides>
  <Notes>5</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6</vt:i4>
      </vt:variant>
    </vt:vector>
  </HeadingPairs>
  <TitlesOfParts>
    <vt:vector size="9" baseType="lpstr">
      <vt:lpstr>Modèle - Bloc note</vt:lpstr>
      <vt:lpstr>Feuille Microsoft Office Excel</vt:lpstr>
      <vt:lpstr>Feuille de calcul</vt:lpstr>
      <vt:lpstr>  </vt:lpstr>
      <vt:lpstr>CONCOMBRE</vt:lpstr>
      <vt:lpstr>CONCOMBRE</vt:lpstr>
      <vt:lpstr>CONCOMBRE</vt:lpstr>
      <vt:lpstr>CONCOMBRE</vt:lpstr>
      <vt:lpstr>CONCOMBRE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49</cp:revision>
  <dcterms:created xsi:type="dcterms:W3CDTF">2011-06-13T09:41:35Z</dcterms:created>
  <dcterms:modified xsi:type="dcterms:W3CDTF">2012-09-10T08:16:07Z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