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01/07/2012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64088" y="620688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CHOUX SPÉCIAUX :</a:t>
            </a:r>
          </a:p>
          <a:p>
            <a:pPr algn="r"/>
            <a:r>
              <a:rPr lang="fr-FR" dirty="0" smtClean="0"/>
              <a:t>Chinois, pack-</a:t>
            </a:r>
            <a:r>
              <a:rPr lang="fr-FR" dirty="0" err="1" smtClean="0"/>
              <a:t>choï</a:t>
            </a:r>
            <a:r>
              <a:rPr lang="fr-FR" dirty="0" smtClean="0"/>
              <a:t>…</a:t>
            </a:r>
            <a:endParaRPr lang="fr-FR" dirty="0"/>
          </a:p>
        </p:txBody>
      </p:sp>
      <p:pic>
        <p:nvPicPr>
          <p:cNvPr id="10" name="Image 9" descr="images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548680"/>
            <a:ext cx="1298365" cy="864000"/>
          </a:xfrm>
          <a:prstGeom prst="rect">
            <a:avLst/>
          </a:prstGeom>
        </p:spPr>
      </p:pic>
      <p:pic>
        <p:nvPicPr>
          <p:cNvPr id="12" name="Image 11" descr="images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8024" y="332656"/>
            <a:ext cx="802978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CHOUX SPÉCIAUX :</a:t>
            </a:r>
            <a:br>
              <a:rPr lang="fr-FR" sz="2400" dirty="0" smtClean="0"/>
            </a:br>
            <a:r>
              <a:rPr lang="fr-FR" sz="2400" dirty="0" smtClean="0"/>
              <a:t>chinois, pack-</a:t>
            </a:r>
            <a:r>
              <a:rPr lang="fr-FR" sz="2400" dirty="0" err="1" smtClean="0"/>
              <a:t>choï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CHOU CHINOIS AU WOK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- 1 chou chinois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oignons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 œufs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sauce de soja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chou après l'avoir coupé en deux dans sa longueur. Le retailler en deux et le couper en lanières d'1cm environ. Émincer les deux oignons. L'idéal est d'utiliser un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wok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 Verser 1 c à soupe d'huile et y faire cuire les oignons. Ne pas les faire dorer, juste les rendre translucides.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Rajouter tout le chou et remuer. Verser un tout petit verre d'eau, poivrer, saler à la sauce soja et couvrir. Laisser à feu assez fort 5 minutes.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Ôter le couvercle et relever les légumes sur le haut du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wok</a:t>
            </a:r>
            <a:r>
              <a:rPr lang="fr-FR" sz="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pour que l'eau s'évapore à feu vif.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Battre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œufs en omelette, ne pas saler ni poivrer, et les verser dans le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wok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à feu vif, en mélanger très vivement. Les œufs vont coaguler en se mêlant au chou.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Server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en accompagnant de riz et d’un roulé de porc.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CAKE AU CHOU CHINOIS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- 180g de farine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chou chinois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- 3 œufs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- 10 cl d'huile d'olive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s de levure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10 cl de lait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100g de gruyère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tomate coupée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- 1/2 oignon émincé, 1 gousse d'ail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morceau de gingembre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sel, poivre, ciboulette hachée, thym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Hacher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chou chinois. Laver et égoutter.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chauffer 1 peu d'huile dans une marmite, y faire revenir les oignons émincés, puis y rajouter la tomate coupée, le gingembre et l'ail râpés. Laisser suer le tout puis y rajouter le chou et cuire 3 à 4 mn. Battre les œufs avec l'huile, le lait, le sel et le poivre.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Dans 1 autre récipient mélanger la farine et la levure, y faire une fontaine puis verser y le mélange en incorporant peu à peu la farine. Lorsque le mélange est homogène, ajouter le fromage râpé, la fricassée de chou, la ciboulette, le thym.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Verser l'appareil dans un moule beurré et cuire 40 mn dans un four à 180°C (th. 6).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32656"/>
            <a:ext cx="802978" cy="1116000"/>
          </a:xfrm>
          <a:prstGeom prst="rect">
            <a:avLst/>
          </a:prstGeom>
        </p:spPr>
      </p:pic>
      <p:pic>
        <p:nvPicPr>
          <p:cNvPr id="11" name="Image 10" descr="image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548680"/>
            <a:ext cx="1298365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CHOUX SPÉCIAUX :</a:t>
            </a:r>
            <a:br>
              <a:rPr lang="fr-FR" sz="2400" dirty="0" smtClean="0"/>
            </a:br>
            <a:r>
              <a:rPr lang="fr-FR" sz="2400" dirty="0" smtClean="0"/>
              <a:t>chinois, pack-</a:t>
            </a:r>
            <a:r>
              <a:rPr lang="fr-FR" sz="2400" dirty="0" err="1" smtClean="0"/>
              <a:t>choï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PACK-CHOÏ BRAISÉ À L’AIL ET AU GINGEMBRE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chou pack-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choï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l’ail et du gingembre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pack-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choï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en 2 ou 4 selon leur grosseur et lavez-le sous le robinet.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Déposez-le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dans un peu d'huile chaude d’olive ou de sésame. Saupoudrez d'ail et de gingembre frais, râpé ou coupé en mini-dés si vous aimez son piquant sous la dent. Couvrez et laissez cuire à feu doux durant 10 à 15mn selon votre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goût.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Ajoutez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juste une cuillère d'eau si vous craignez que les légumes attachent.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Avant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servir, arrosez d'une giclée de sauce soja pour saler à la chinoise.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PAPILLOTES CHOU PACK-CHOÏ ET POISSON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- 8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morceaux de cabillaud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chou pack-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choï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oignons, 2 gousses d'ail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soupe de lait de coco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soupe de farine de riz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pincée de piment en poudre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soupe d'huile de sésame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café de curcuma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café de sel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café de poivre moulu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café de gingembre en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poudre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petit bouquet de coriandre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Saupoudrez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chaque morceau de cabillaud d'un mélange de sel, poivre et curcuma.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Pelez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oignons et les gousses d'ail. Mixez-les en ajoutant le gingembre, le lait de coco, l'huile de sésame et la farine de riz. Mixez jusqu'à l'obtention d'une purée puis étalez celle-ci sur les morceaux de poisson.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Retirez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grosses côtes des feuilles du chou et préparez 8 feuilles d'aluminium.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Sur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chaque feuille, placez une feuille de chou, puis posez dessus un morceau de poisson. Parsemez de coriandre puis repliez les feuilles d'aluminium.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Faites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les papillotes 20 minutes à la vapeur. Servez 2 papillotes par convive avec un peu de riz blanc.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32656"/>
            <a:ext cx="802978" cy="1116000"/>
          </a:xfrm>
          <a:prstGeom prst="rect">
            <a:avLst/>
          </a:prstGeom>
        </p:spPr>
      </p:pic>
      <p:pic>
        <p:nvPicPr>
          <p:cNvPr id="11" name="Image 10" descr="image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548680"/>
            <a:ext cx="1298365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CHOUX SPÉCIAUX :</a:t>
            </a:r>
            <a:br>
              <a:rPr lang="fr-FR" sz="2400" dirty="0" smtClean="0"/>
            </a:br>
            <a:r>
              <a:rPr lang="fr-FR" sz="2400" dirty="0" smtClean="0"/>
              <a:t>chinois, pack-</a:t>
            </a:r>
            <a:r>
              <a:rPr lang="fr-FR" sz="2400" dirty="0" err="1" smtClean="0"/>
              <a:t>choï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32656"/>
            <a:ext cx="802978" cy="1116000"/>
          </a:xfrm>
          <a:prstGeom prst="rect">
            <a:avLst/>
          </a:prstGeom>
        </p:spPr>
      </p:pic>
      <p:pic>
        <p:nvPicPr>
          <p:cNvPr id="11" name="Image 10" descr="image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548680"/>
            <a:ext cx="1298365" cy="8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1934</TotalTime>
  <Words>45</Words>
  <Application>Microsoft Office PowerPoint</Application>
  <PresentationFormat>Affichage à l'écran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CHOUX SPÉCIAUX : chinois, pack-choï…</vt:lpstr>
      <vt:lpstr>CHOUX SPÉCIAUX : chinois, pack-choï…</vt:lpstr>
      <vt:lpstr>CHOUX SPÉCIAUX : chinois, pack-choï…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49</cp:revision>
  <dcterms:created xsi:type="dcterms:W3CDTF">2011-06-13T09:41:35Z</dcterms:created>
  <dcterms:modified xsi:type="dcterms:W3CDTF">2012-07-01T13:48:25Z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