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-78" y="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28/06/2012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652120" y="620688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CHAMPIGNONS</a:t>
            </a:r>
            <a:endParaRPr lang="fr-FR" dirty="0"/>
          </a:p>
        </p:txBody>
      </p:sp>
      <p:pic>
        <p:nvPicPr>
          <p:cNvPr id="9" name="Image 8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3928" y="332656"/>
            <a:ext cx="1537977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CHAMPIGNONS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CHAMPIGNONS À LA GRECQUE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 	- 300 g de petits champignons de Paris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½ verre d’huile d’olive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 jus d’un demi-citron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- 2 gousses d’ail écrasées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- 2 c. à soupe de concentré de tomate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 verre de vin blanc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 cuillère à café de sucre en poudre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- 4 échalotes hachées finement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Sel et poivre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Nettoyer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champignons.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Mettre tous les ingrédients dans une casserole, sauf les champignons et laisser cuire 10 minutes, si vous utilisez des champignons frais 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ou 20 minutes si vous utilisez des champignons en boîte.</a:t>
            </a:r>
            <a:br>
              <a:rPr lang="fr-FR" sz="800" i="1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Au bout de ce temps, rajoutez les champignons et faire cuire encore 10 minutes pour des champignons frais 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ou faire cuire encore 5 minutes pour des champignons en boîte.</a:t>
            </a:r>
            <a:br>
              <a:rPr lang="fr-FR" sz="800" i="1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Saupoudrez de cerfeuil haché et servir aussitôt.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32656"/>
            <a:ext cx="1537977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CHAMPIGNONS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32656"/>
            <a:ext cx="1537977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1882</TotalTime>
  <Words>15</Words>
  <Application>Microsoft Office PowerPoint</Application>
  <PresentationFormat>Affichage à l'écran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Modèle - Bloc note</vt:lpstr>
      <vt:lpstr>Feuille Microsoft Office Excel</vt:lpstr>
      <vt:lpstr>Feuille de calcul</vt:lpstr>
      <vt:lpstr>  </vt:lpstr>
      <vt:lpstr>CHAMPIGNONS</vt:lpstr>
      <vt:lpstr>CHAMPIGNONS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44</cp:revision>
  <dcterms:created xsi:type="dcterms:W3CDTF">2011-06-13T09:41:35Z</dcterms:created>
  <dcterms:modified xsi:type="dcterms:W3CDTF">2012-06-28T18:16:39Z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