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9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2" y="17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21/11/2013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834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052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package" Target="../embeddings/Microsoft_Excel_Worksheet1.xlsx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 dirty="0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870298"/>
              </p:ext>
            </p:extLst>
          </p:nvPr>
        </p:nvGraphicFramePr>
        <p:xfrm>
          <a:off x="1692275" y="1557338"/>
          <a:ext cx="2943225" cy="4391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Feuille de calcul" r:id="rId3" imgW="2752650" imgH="2628900" progId="Excel.Sheet.12">
                  <p:embed/>
                </p:oleObj>
              </mc:Choice>
              <mc:Fallback>
                <p:oleObj name="Feuille de calcul" r:id="rId3" imgW="2752650" imgH="2628900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557338"/>
                        <a:ext cx="2943225" cy="4391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Feuille de calcul" r:id="rId5" imgW="2752650" imgH="2628900" progId="Excel.Sheet.12">
                  <p:embed/>
                </p:oleObj>
              </mc:Choice>
              <mc:Fallback>
                <p:oleObj name="Feuille de calcul" r:id="rId5" imgW="2752650" imgH="2628900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556792"/>
                        <a:ext cx="2943225" cy="44641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AUBERGINES</a:t>
            </a:r>
            <a:endParaRPr lang="fr-FR" dirty="0"/>
          </a:p>
        </p:txBody>
      </p:sp>
      <p:pic>
        <p:nvPicPr>
          <p:cNvPr id="1029" name="Picture 5" descr="http://t3.gstatic.com/images?q=tbn:ANd9GcSNKphpFkKqmx468jsUp__Pz07D--LHVLgSUmKa9N9Yw6UEj8rA9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4325161" y="147447"/>
            <a:ext cx="1105582" cy="14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AUBERGINES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264496"/>
          </a:xfrm>
        </p:spPr>
        <p:txBody>
          <a:bodyPr/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MILLE FEUILLES AU CAVIAR </a:t>
            </a:r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D’AUBERGINES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: 	- 3 aubergines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 tomates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 gousses d'ail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 cuillères à soupe de basilic ciselé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- 5 cuillères à soupe d'huile d'olive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- 1/2 citron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pâte feuilletée</a:t>
            </a:r>
          </a:p>
          <a:p>
            <a:pPr>
              <a:lnSpc>
                <a:spcPct val="150000"/>
              </a:lnSpc>
              <a:buNone/>
            </a:pPr>
            <a:r>
              <a:rPr lang="fr-FR" sz="800" b="1" dirty="0" smtClean="0">
                <a:latin typeface="Arial" pitchFamily="34" charset="0"/>
                <a:cs typeface="Arial" pitchFamily="34" charset="0"/>
              </a:rPr>
              <a:t>	Préparation du caviar d'aubergines :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Préchauffez votre four thermostat 7.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Retirez le dessus des aubergines.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Placez-les au four sur du papier d'aluminium. Cuisez les 30 à 45mn jusqu'à ce qu’elles soient molles.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Laissez-les refroidir. Retirez la chair et mixez-la.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Ajoutez l'ail épluché et écrasé. Ajoutez le basilic, et petit à petit l'huile et le jus d'1/2 citron. Salez, poivrez.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Préparation des feuilletés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: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Etalez votre pâte feuilletée et découpez des petits cercles avec le dessus d'un verre à vin.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Faites cuire ces cercles au four (environ 20mn thermostat 7).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Laissez refroidir et dédoublez le feuilletage.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Mettez entre chaque feuille une couche de caviar d'aubergine. Faites 4 couches et finissez par une tomate confite. 	         Servez froid.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CRÈME </a:t>
            </a:r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D’AUBERGINES</a:t>
            </a:r>
            <a:r>
              <a:rPr lang="fr-FR" sz="700" i="1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7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 : 	- 2 grosses aubergines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		- 1 gousse d’ail écrasée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		- 2 cuillères à café de jus de citron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		- 2 cuillères à soupe d’huile d’olive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		- sel et poivre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		- 2 cuillères à soupe de persil haché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Piquez les aubergines avec les dents d’une fourchette, coupez-les en deux, posez-les à plat sur une tôle beurrée.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Mettez-les à cuire dans un four (190°), 30 à 40minutes. Pelez-les, passez la chair au mixeur avec l’ail et le jus de citron, en ajoutant l’huile peu à peu. 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Vous pouvez aussi passez la chair en morceaux dans une passoire ; ajoutez l’ail, le jus de citron et l’huile en filet, en battant bien.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Assaisonnez, incorporez le persil et répartissez dans de petits ramequins. Gardez au frais jusqu’au moment de servir. Garnissez de persil haché et de rondelles de citron ; servez accompagné de pain complet.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http://t3.gstatic.com/images?q=tbn:ANd9GcSNKphpFkKqmx468jsUp__Pz07D--LHVLgSUmKa9N9Yw6UEj8rA9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901225" y="219455"/>
            <a:ext cx="1105582" cy="14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AUBERGINES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GRATIN </a:t>
            </a:r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D’AUBERGINES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 :		- 4 aubergines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- 4 tomates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- 2 échalotes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- 20 cl de crème liquide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gruyère râpé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huile d'olive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Éplucher les aubergines et les couper en petits cubes; découper les tomates de la même façon.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Dans une poêle, faire dorer les échalotes dans de l'huile d'olive, puis ajouter les aubergines et les tomates coupées en dés; faire rissoler le tout environ 5 min.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Couvrir, puis laisser mijoter à feu doux pendant 30 à 45 min.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Lorsque les légumes sont bien cuits, ajouter la crème et laisser cuire encore 5 min. Mélanger une partie du gruyère râpé dans la préparation et verser dans un plat allant au four.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Parsemer avec le reste de gruyère, et laisser gratiner.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AUBERGINES À LA PARMESANE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Ingrédients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pour 4 personnes : </a:t>
            </a:r>
          </a:p>
          <a:p>
            <a:pPr marL="342000" indent="-34200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2 grosses aubergines,</a:t>
            </a:r>
          </a:p>
          <a:p>
            <a:pPr marL="342000" indent="-34200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2 œufs, </a:t>
            </a:r>
          </a:p>
          <a:p>
            <a:pPr marL="342000" indent="-34200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2 cuillères à soupe de farine, </a:t>
            </a:r>
          </a:p>
          <a:p>
            <a:pPr marL="342000" indent="-34200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4 cuillères à soupe de parmesan râpé, </a:t>
            </a:r>
          </a:p>
          <a:p>
            <a:pPr marL="342000" indent="-34200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4 cuillères à soupe de chapelure, </a:t>
            </a:r>
          </a:p>
          <a:p>
            <a:pPr marL="342000" indent="-34200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10cl d’huile d’olive,</a:t>
            </a:r>
          </a:p>
          <a:p>
            <a:pPr marL="342000" indent="-34200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2 brins de persil plat, </a:t>
            </a:r>
          </a:p>
          <a:p>
            <a:pPr marL="342000" indent="-34200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sel, poivre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000" indent="-342000">
              <a:buNone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Cassez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les œufs dans une assiette creuse. Ajoutez-y 1 cuillère à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soupe</a:t>
            </a: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d’huile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d’olive. Salez, poivrez. Battez-les à la fourchette.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Mélangez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le parmesan râpé et la chapelure dans une deuxième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assiette</a:t>
            </a: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creuse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Coupez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les aubergines non pelées en tranches. Farinez-les légèrement.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Passez-les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dans les œufs battus puis dans le mélange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parmesan/chapelure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Recommencez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cette opération une deuxième fois.</a:t>
            </a: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Chauffez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le reste d’huile dans une poêle. </a:t>
            </a: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Faites-y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dorer les aubergines 6 à 7 minutes en les tournant à mi-cuisson.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342000" indent="-34200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Égouttez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, décorez de persil et servez aussitôt.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http://t3.gstatic.com/images?q=tbn:ANd9GcSNKphpFkKqmx468jsUp__Pz07D--LHVLgSUmKa9N9Yw6UEj8rA9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901225" y="219455"/>
            <a:ext cx="1105582" cy="14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AUBERGINES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480520"/>
          </a:xfrm>
        </p:spPr>
        <p:txBody>
          <a:bodyPr/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AUBERGINES EN ÉVENTAIL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Ingrédients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des aubergines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des tomates, graines de coriandre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oignons, ail, huile d’olive, laurier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cœurs d’artichauts, olives noires</a:t>
            </a:r>
          </a:p>
          <a:p>
            <a:pPr marL="400050" lvl="1" indent="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Nettoyez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les aubergines, parez les extrémités et partager-les en deux dans le sens de la longueur. 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Posez chaque moitié à plat et découpez des tranches longitudinales en vous arrêtant à 1 ou 2 cm environ de la tige.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Coupez des tomates non pelées dans le sens de la hauteur et ôtez la partie dure.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Détaillez chaque moitié en tranches fines faciles à insérer dans les « branches » des éventails.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Insérez les tranches de tomates entre les « branches » d’aubergine.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Cette présentation agréable favorise au maximum le mélange des différents arômes et limite la perte de liquide en cours de cuisson.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Enduisez un plat à four peu profond d’huile d’olive et foncez-le avec des oignons et de l’ail émincés.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Soulevez délicatement les éventails et disposez-les dans le plat, côté peau vers le haut, en les serrant le plus possible.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Comblez les interstices avec des cœurs d’artichauts coupés en quatre et des olives noires.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Terminez par une autre couche d’oignons et d’ail et tassez  doucement les ingrédients.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Insérez 1 ou 2 feuilles de laurier entre les éventails, saupoudrez d’herbes mélangées et de graine de coriandre et arrosez l’ensemble d’huile d’olive.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Couvrez le plat avec du papier d’aluminium, mettez à four très chaud préchauffé à 230° et laissez cuire 10 minutes. Baissez le four à 180° et poursuivez la cuisson pendant 1 heure 10 minutes. </a:t>
            </a:r>
          </a:p>
          <a:p>
            <a:pPr marL="400050" lvl="1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Sortez du four et percez la tige de l’aubergine avec la lame d’un couteau.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CURRY D’AUBERGINES AU YAOURT </a:t>
            </a:r>
          </a:p>
          <a:p>
            <a:pPr marL="0" indent="0">
              <a:buNone/>
            </a:pPr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fr-F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Recette </a:t>
            </a:r>
            <a:r>
              <a:rPr lang="fr-FR" sz="700" i="1" dirty="0">
                <a:latin typeface="Arial" panose="020B0604020202020204" pitchFamily="34" charset="0"/>
                <a:cs typeface="Arial" panose="020B0604020202020204" pitchFamily="34" charset="0"/>
              </a:rPr>
              <a:t>de Monsieur </a:t>
            </a:r>
            <a:r>
              <a:rPr lang="fr-F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ALLIROL</a:t>
            </a:r>
            <a:endParaRPr lang="fr-FR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Ingrédients :</a:t>
            </a:r>
          </a:p>
          <a:p>
            <a:pPr marL="0" indent="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500 g d’aubergines en petits morceaux</a:t>
            </a:r>
          </a:p>
          <a:p>
            <a:pPr marL="0" indent="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½ cuillère à café de poudre de coriandre</a:t>
            </a:r>
          </a:p>
          <a:p>
            <a:pPr marL="0" indent="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½ cuillère à café de poudre de cumin</a:t>
            </a:r>
          </a:p>
          <a:p>
            <a:pPr marL="0" indent="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½ cuillère à café de poudre de curcuma</a:t>
            </a:r>
          </a:p>
          <a:p>
            <a:pPr marL="0" indent="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1 tasse de yaourt battu</a:t>
            </a:r>
          </a:p>
          <a:p>
            <a:pPr marL="0" indent="0"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1 cuillère à soupe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d’huile</a:t>
            </a:r>
          </a:p>
          <a:p>
            <a:pPr marL="0" indent="0">
              <a:buNone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Faites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chauffer l’huile, mettez-y à frire les épices en poudre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pendant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seulement quelques secondes avant d’ajouter les aubergines en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morceaux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. Couvrez et laissez cuire jusqu’à ce que les aubergines soient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tendres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(environ dix minutes). Vous pouvez ajouter un peu d’eau et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remuer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en cours de cuisson pur que les épices se mélangent bien.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Retirez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du feu et ajoutez le yaourt battu juste avant de servir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Se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mange chaud ou froid avec riz, ou des chappattis.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http://t3.gstatic.com/images?q=tbn:ANd9GcSNKphpFkKqmx468jsUp__Pz07D--LHVLgSUmKa9N9Yw6UEj8rA9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901225" y="219455"/>
            <a:ext cx="1105582" cy="14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AUBERGINES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AUBERGINES FRITES </a:t>
            </a:r>
            <a:endParaRPr lang="fr-F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>
              <a:spcBef>
                <a:spcPts val="240"/>
              </a:spcBef>
              <a:buNone/>
            </a:pPr>
            <a:r>
              <a:rPr lang="fr-F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Recette </a:t>
            </a:r>
            <a:r>
              <a:rPr lang="fr-FR" sz="700" i="1" dirty="0">
                <a:latin typeface="Arial" panose="020B0604020202020204" pitchFamily="34" charset="0"/>
                <a:cs typeface="Arial" panose="020B0604020202020204" pitchFamily="34" charset="0"/>
              </a:rPr>
              <a:t>de Monsieur ALLIROL</a:t>
            </a:r>
            <a:endParaRPr lang="fr-FR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Ingrédients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2 aubergines</a:t>
            </a: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1 grande cuillère de farine</a:t>
            </a: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poudre de curcuma</a:t>
            </a: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sel</a:t>
            </a: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poudre de piment</a:t>
            </a: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- 3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grandes cuillères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d’huile</a:t>
            </a:r>
          </a:p>
          <a:p>
            <a:pPr marL="342000" indent="-342000">
              <a:spcBef>
                <a:spcPts val="240"/>
              </a:spcBef>
              <a:buNone/>
            </a:pP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>
              <a:spcBef>
                <a:spcPts val="240"/>
              </a:spcBef>
              <a:buNone/>
            </a:pP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Après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avoir coupé les aubergines en tranches rondes d’épaisseur moyenne, enduisez-les d’un mélange de poudre de curcuma, de piment et de sel sur chaque face, puis trempez-les dans la farine. Faites frire à l’huile bouillante.</a:t>
            </a: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Disposez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sur du papier absorbant qui retiendra l’excès d’huile. Mangez immédiatement, bien chaud, seul ou accompagné de riz.</a:t>
            </a:r>
          </a:p>
          <a:p>
            <a:pPr marL="342000" indent="-342000">
              <a:spcBef>
                <a:spcPts val="240"/>
              </a:spcBef>
              <a:buNone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Ces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aubergines frites sont également servies en hors-d’œuvre.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http://t3.gstatic.com/images?q=tbn:ANd9GcSNKphpFkKqmx468jsUp__Pz07D--LHVLgSUmKa9N9Yw6UEj8rA9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901225" y="219455"/>
            <a:ext cx="1105582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46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AUBERGINES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http://t3.gstatic.com/images?q=tbn:ANd9GcSNKphpFkKqmx468jsUp__Pz07D--LHVLgSUmKa9N9Yw6UEj8rA9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901225" y="219455"/>
            <a:ext cx="1105582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57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1947</TotalTime>
  <Words>58</Words>
  <Application>Microsoft Office PowerPoint</Application>
  <PresentationFormat>Affichage à l'écran (4:3)</PresentationFormat>
  <Paragraphs>118</Paragraphs>
  <Slides>6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Modèle - Bloc note</vt:lpstr>
      <vt:lpstr>Microsoft Excel Worksheet</vt:lpstr>
      <vt:lpstr>Feuille de calcul</vt:lpstr>
      <vt:lpstr>  </vt:lpstr>
      <vt:lpstr>AUBERGINES</vt:lpstr>
      <vt:lpstr>AUBERGINES</vt:lpstr>
      <vt:lpstr>AUBERGINES</vt:lpstr>
      <vt:lpstr>AUBERGINES</vt:lpstr>
      <vt:lpstr>AUBERGINES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Cathie</cp:lastModifiedBy>
  <cp:revision>54</cp:revision>
  <dcterms:created xsi:type="dcterms:W3CDTF">2011-06-13T09:41:35Z</dcterms:created>
  <dcterms:modified xsi:type="dcterms:W3CDTF">2013-11-21T05:07:18Z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